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398" r:id="rId2"/>
    <p:sldId id="407" r:id="rId3"/>
    <p:sldId id="314" r:id="rId4"/>
    <p:sldId id="400" r:id="rId5"/>
    <p:sldId id="404" r:id="rId6"/>
    <p:sldId id="40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6600"/>
    <a:srgbClr val="2D4878"/>
    <a:srgbClr val="164241"/>
    <a:srgbClr val="FBCA7E"/>
    <a:srgbClr val="5D4038"/>
    <a:srgbClr val="FEBC5C"/>
    <a:srgbClr val="62E3FE"/>
    <a:srgbClr val="264071"/>
    <a:srgbClr val="3650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57" autoAdjust="0"/>
    <p:restoredTop sz="96429" autoAdjust="0"/>
  </p:normalViewPr>
  <p:slideViewPr>
    <p:cSldViewPr snapToGrid="0">
      <p:cViewPr varScale="1">
        <p:scale>
          <a:sx n="98" d="100"/>
          <a:sy n="98" d="100"/>
        </p:scale>
        <p:origin x="108" y="43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EC68C-9018-4E04-8B39-5659FE5775CE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78AB1-E21A-43B6-BD14-C8BB7D805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93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83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6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183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95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5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91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013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41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30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59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995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6806381" y="2050306"/>
            <a:ext cx="4038972" cy="1446643"/>
            <a:chOff x="3883567" y="1897911"/>
            <a:chExt cx="4038972" cy="1446643"/>
          </a:xfrm>
        </p:grpSpPr>
        <p:sp>
          <p:nvSpPr>
            <p:cNvPr id="13" name="자유형 12"/>
            <p:cNvSpPr/>
            <p:nvPr/>
          </p:nvSpPr>
          <p:spPr>
            <a:xfrm rot="16628289">
              <a:off x="6009908" y="1431923"/>
              <a:ext cx="1019547" cy="2805715"/>
            </a:xfrm>
            <a:custGeom>
              <a:avLst/>
              <a:gdLst>
                <a:gd name="connsiteX0" fmla="*/ 0 w 10096500"/>
                <a:gd name="connsiteY0" fmla="*/ 2032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203200 h 5740400"/>
                <a:gd name="connsiteX0" fmla="*/ 0 w 10096500"/>
                <a:gd name="connsiteY0" fmla="*/ 381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38100 h 57404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097062" h="5702300">
                  <a:moveTo>
                    <a:pt x="0" y="0"/>
                  </a:moveTo>
                  <a:lnTo>
                    <a:pt x="10095747" y="25400"/>
                  </a:lnTo>
                  <a:cubicBezTo>
                    <a:pt x="10099980" y="1875367"/>
                    <a:pt x="10092267" y="3661833"/>
                    <a:pt x="10096500" y="5511800"/>
                  </a:cubicBezTo>
                  <a:lnTo>
                    <a:pt x="9906000" y="5410200"/>
                  </a:lnTo>
                  <a:lnTo>
                    <a:pt x="9499600" y="5537200"/>
                  </a:lnTo>
                  <a:lnTo>
                    <a:pt x="9105900" y="5410200"/>
                  </a:lnTo>
                  <a:lnTo>
                    <a:pt x="8801100" y="5537200"/>
                  </a:lnTo>
                  <a:lnTo>
                    <a:pt x="8572500" y="5511800"/>
                  </a:lnTo>
                  <a:lnTo>
                    <a:pt x="8343900" y="5549900"/>
                  </a:lnTo>
                  <a:lnTo>
                    <a:pt x="8089900" y="5511800"/>
                  </a:lnTo>
                  <a:lnTo>
                    <a:pt x="7899400" y="5588000"/>
                  </a:lnTo>
                  <a:lnTo>
                    <a:pt x="7607300" y="5511800"/>
                  </a:lnTo>
                  <a:lnTo>
                    <a:pt x="7442200" y="5638800"/>
                  </a:lnTo>
                  <a:lnTo>
                    <a:pt x="7086600" y="5575300"/>
                  </a:lnTo>
                  <a:lnTo>
                    <a:pt x="6870700" y="5651500"/>
                  </a:lnTo>
                  <a:lnTo>
                    <a:pt x="6502400" y="5613400"/>
                  </a:lnTo>
                  <a:lnTo>
                    <a:pt x="6375400" y="5651500"/>
                  </a:lnTo>
                  <a:lnTo>
                    <a:pt x="6210300" y="5575300"/>
                  </a:lnTo>
                  <a:lnTo>
                    <a:pt x="6108700" y="5626100"/>
                  </a:lnTo>
                  <a:lnTo>
                    <a:pt x="5892800" y="5613400"/>
                  </a:lnTo>
                  <a:lnTo>
                    <a:pt x="5765800" y="5626100"/>
                  </a:lnTo>
                  <a:lnTo>
                    <a:pt x="5575300" y="5537200"/>
                  </a:lnTo>
                  <a:lnTo>
                    <a:pt x="5473700" y="5524500"/>
                  </a:lnTo>
                  <a:lnTo>
                    <a:pt x="5422900" y="5562600"/>
                  </a:lnTo>
                  <a:lnTo>
                    <a:pt x="5384800" y="5626100"/>
                  </a:lnTo>
                  <a:lnTo>
                    <a:pt x="5257800" y="5575300"/>
                  </a:lnTo>
                  <a:lnTo>
                    <a:pt x="5207000" y="5524500"/>
                  </a:lnTo>
                  <a:lnTo>
                    <a:pt x="5092700" y="5524500"/>
                  </a:lnTo>
                  <a:lnTo>
                    <a:pt x="5092700" y="5600700"/>
                  </a:lnTo>
                  <a:lnTo>
                    <a:pt x="4953000" y="5537200"/>
                  </a:lnTo>
                  <a:lnTo>
                    <a:pt x="4813300" y="5537200"/>
                  </a:lnTo>
                  <a:lnTo>
                    <a:pt x="4597400" y="5575300"/>
                  </a:lnTo>
                  <a:lnTo>
                    <a:pt x="4343400" y="5651500"/>
                  </a:lnTo>
                  <a:lnTo>
                    <a:pt x="4216400" y="5588000"/>
                  </a:lnTo>
                  <a:lnTo>
                    <a:pt x="3962400" y="5562600"/>
                  </a:lnTo>
                  <a:lnTo>
                    <a:pt x="3873500" y="5562600"/>
                  </a:lnTo>
                  <a:lnTo>
                    <a:pt x="3670300" y="5626100"/>
                  </a:lnTo>
                  <a:lnTo>
                    <a:pt x="3505200" y="5613400"/>
                  </a:lnTo>
                  <a:lnTo>
                    <a:pt x="3340100" y="5588000"/>
                  </a:lnTo>
                  <a:lnTo>
                    <a:pt x="3073400" y="5613400"/>
                  </a:lnTo>
                  <a:lnTo>
                    <a:pt x="2819400" y="5588000"/>
                  </a:lnTo>
                  <a:lnTo>
                    <a:pt x="2679700" y="5511800"/>
                  </a:lnTo>
                  <a:lnTo>
                    <a:pt x="2565400" y="5511800"/>
                  </a:lnTo>
                  <a:lnTo>
                    <a:pt x="2425700" y="5562600"/>
                  </a:lnTo>
                  <a:lnTo>
                    <a:pt x="2324100" y="5626100"/>
                  </a:lnTo>
                  <a:lnTo>
                    <a:pt x="2171700" y="5600700"/>
                  </a:lnTo>
                  <a:lnTo>
                    <a:pt x="2171700" y="5702300"/>
                  </a:lnTo>
                  <a:lnTo>
                    <a:pt x="2044700" y="5575300"/>
                  </a:lnTo>
                  <a:lnTo>
                    <a:pt x="1930400" y="5575300"/>
                  </a:lnTo>
                  <a:lnTo>
                    <a:pt x="1803400" y="5651500"/>
                  </a:lnTo>
                  <a:lnTo>
                    <a:pt x="1498600" y="5613400"/>
                  </a:lnTo>
                  <a:lnTo>
                    <a:pt x="1104900" y="5613400"/>
                  </a:lnTo>
                  <a:lnTo>
                    <a:pt x="711200" y="5600700"/>
                  </a:lnTo>
                  <a:lnTo>
                    <a:pt x="139700" y="557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73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 11"/>
            <p:cNvSpPr/>
            <p:nvPr/>
          </p:nvSpPr>
          <p:spPr>
            <a:xfrm rot="16200000">
              <a:off x="5760900" y="1018610"/>
              <a:ext cx="696858" cy="3340657"/>
            </a:xfrm>
            <a:custGeom>
              <a:avLst/>
              <a:gdLst>
                <a:gd name="connsiteX0" fmla="*/ 0 w 10096500"/>
                <a:gd name="connsiteY0" fmla="*/ 2032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203200 h 5740400"/>
                <a:gd name="connsiteX0" fmla="*/ 0 w 10096500"/>
                <a:gd name="connsiteY0" fmla="*/ 381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38100 h 57404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097062" h="5702300">
                  <a:moveTo>
                    <a:pt x="0" y="0"/>
                  </a:moveTo>
                  <a:lnTo>
                    <a:pt x="10095747" y="25400"/>
                  </a:lnTo>
                  <a:cubicBezTo>
                    <a:pt x="10099980" y="1875367"/>
                    <a:pt x="10092267" y="3661833"/>
                    <a:pt x="10096500" y="5511800"/>
                  </a:cubicBezTo>
                  <a:lnTo>
                    <a:pt x="9906000" y="5410200"/>
                  </a:lnTo>
                  <a:lnTo>
                    <a:pt x="9499600" y="5537200"/>
                  </a:lnTo>
                  <a:lnTo>
                    <a:pt x="9105900" y="5410200"/>
                  </a:lnTo>
                  <a:lnTo>
                    <a:pt x="8801100" y="5537200"/>
                  </a:lnTo>
                  <a:lnTo>
                    <a:pt x="8572500" y="5511800"/>
                  </a:lnTo>
                  <a:lnTo>
                    <a:pt x="8343900" y="5549900"/>
                  </a:lnTo>
                  <a:lnTo>
                    <a:pt x="8089900" y="5511800"/>
                  </a:lnTo>
                  <a:lnTo>
                    <a:pt x="7899400" y="5588000"/>
                  </a:lnTo>
                  <a:lnTo>
                    <a:pt x="7607300" y="5511800"/>
                  </a:lnTo>
                  <a:lnTo>
                    <a:pt x="7442200" y="5638800"/>
                  </a:lnTo>
                  <a:lnTo>
                    <a:pt x="7086600" y="5575300"/>
                  </a:lnTo>
                  <a:lnTo>
                    <a:pt x="6870700" y="5651500"/>
                  </a:lnTo>
                  <a:lnTo>
                    <a:pt x="6502400" y="5613400"/>
                  </a:lnTo>
                  <a:lnTo>
                    <a:pt x="6375400" y="5651500"/>
                  </a:lnTo>
                  <a:lnTo>
                    <a:pt x="6210300" y="5575300"/>
                  </a:lnTo>
                  <a:lnTo>
                    <a:pt x="6108700" y="5626100"/>
                  </a:lnTo>
                  <a:lnTo>
                    <a:pt x="5892800" y="5613400"/>
                  </a:lnTo>
                  <a:lnTo>
                    <a:pt x="5765800" y="5626100"/>
                  </a:lnTo>
                  <a:lnTo>
                    <a:pt x="5575300" y="5537200"/>
                  </a:lnTo>
                  <a:lnTo>
                    <a:pt x="5473700" y="5524500"/>
                  </a:lnTo>
                  <a:lnTo>
                    <a:pt x="5422900" y="5562600"/>
                  </a:lnTo>
                  <a:lnTo>
                    <a:pt x="5384800" y="5626100"/>
                  </a:lnTo>
                  <a:lnTo>
                    <a:pt x="5257800" y="5575300"/>
                  </a:lnTo>
                  <a:lnTo>
                    <a:pt x="5207000" y="5524500"/>
                  </a:lnTo>
                  <a:lnTo>
                    <a:pt x="5092700" y="5524500"/>
                  </a:lnTo>
                  <a:lnTo>
                    <a:pt x="5092700" y="5600700"/>
                  </a:lnTo>
                  <a:lnTo>
                    <a:pt x="4953000" y="5537200"/>
                  </a:lnTo>
                  <a:lnTo>
                    <a:pt x="4813300" y="5537200"/>
                  </a:lnTo>
                  <a:lnTo>
                    <a:pt x="4597400" y="5575300"/>
                  </a:lnTo>
                  <a:lnTo>
                    <a:pt x="4343400" y="5651500"/>
                  </a:lnTo>
                  <a:lnTo>
                    <a:pt x="4216400" y="5588000"/>
                  </a:lnTo>
                  <a:lnTo>
                    <a:pt x="3962400" y="5562600"/>
                  </a:lnTo>
                  <a:lnTo>
                    <a:pt x="3873500" y="5562600"/>
                  </a:lnTo>
                  <a:lnTo>
                    <a:pt x="3670300" y="5626100"/>
                  </a:lnTo>
                  <a:lnTo>
                    <a:pt x="3505200" y="5613400"/>
                  </a:lnTo>
                  <a:lnTo>
                    <a:pt x="3340100" y="5588000"/>
                  </a:lnTo>
                  <a:lnTo>
                    <a:pt x="3073400" y="5613400"/>
                  </a:lnTo>
                  <a:lnTo>
                    <a:pt x="2819400" y="5588000"/>
                  </a:lnTo>
                  <a:lnTo>
                    <a:pt x="2679700" y="5511800"/>
                  </a:lnTo>
                  <a:lnTo>
                    <a:pt x="2565400" y="5511800"/>
                  </a:lnTo>
                  <a:lnTo>
                    <a:pt x="2425700" y="5562600"/>
                  </a:lnTo>
                  <a:lnTo>
                    <a:pt x="2324100" y="5626100"/>
                  </a:lnTo>
                  <a:lnTo>
                    <a:pt x="2171700" y="5600700"/>
                  </a:lnTo>
                  <a:lnTo>
                    <a:pt x="2171700" y="5702300"/>
                  </a:lnTo>
                  <a:lnTo>
                    <a:pt x="2044700" y="5575300"/>
                  </a:lnTo>
                  <a:lnTo>
                    <a:pt x="1930400" y="5575300"/>
                  </a:lnTo>
                  <a:lnTo>
                    <a:pt x="1803400" y="5651500"/>
                  </a:lnTo>
                  <a:lnTo>
                    <a:pt x="1498600" y="5613400"/>
                  </a:lnTo>
                  <a:lnTo>
                    <a:pt x="1104900" y="5613400"/>
                  </a:lnTo>
                  <a:lnTo>
                    <a:pt x="711200" y="5600700"/>
                  </a:lnTo>
                  <a:lnTo>
                    <a:pt x="139700" y="557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자유형 7"/>
            <p:cNvSpPr/>
            <p:nvPr/>
          </p:nvSpPr>
          <p:spPr>
            <a:xfrm>
              <a:off x="3883567" y="1897911"/>
              <a:ext cx="1110863" cy="1289020"/>
            </a:xfrm>
            <a:custGeom>
              <a:avLst/>
              <a:gdLst>
                <a:gd name="connsiteX0" fmla="*/ 1001486 w 1538515"/>
                <a:gd name="connsiteY0" fmla="*/ 58057 h 1785257"/>
                <a:gd name="connsiteX1" fmla="*/ 0 w 1538515"/>
                <a:gd name="connsiteY1" fmla="*/ 1422400 h 1785257"/>
                <a:gd name="connsiteX2" fmla="*/ 72572 w 1538515"/>
                <a:gd name="connsiteY2" fmla="*/ 1422400 h 1785257"/>
                <a:gd name="connsiteX3" fmla="*/ 72572 w 1538515"/>
                <a:gd name="connsiteY3" fmla="*/ 1509486 h 1785257"/>
                <a:gd name="connsiteX4" fmla="*/ 159658 w 1538515"/>
                <a:gd name="connsiteY4" fmla="*/ 1509486 h 1785257"/>
                <a:gd name="connsiteX5" fmla="*/ 261258 w 1538515"/>
                <a:gd name="connsiteY5" fmla="*/ 1640114 h 1785257"/>
                <a:gd name="connsiteX6" fmla="*/ 261258 w 1538515"/>
                <a:gd name="connsiteY6" fmla="*/ 1640114 h 1785257"/>
                <a:gd name="connsiteX7" fmla="*/ 377372 w 1538515"/>
                <a:gd name="connsiteY7" fmla="*/ 1727200 h 1785257"/>
                <a:gd name="connsiteX8" fmla="*/ 449943 w 1538515"/>
                <a:gd name="connsiteY8" fmla="*/ 1712686 h 1785257"/>
                <a:gd name="connsiteX9" fmla="*/ 508000 w 1538515"/>
                <a:gd name="connsiteY9" fmla="*/ 1785257 h 1785257"/>
                <a:gd name="connsiteX10" fmla="*/ 1538515 w 1538515"/>
                <a:gd name="connsiteY10" fmla="*/ 362857 h 1785257"/>
                <a:gd name="connsiteX11" fmla="*/ 1538515 w 1538515"/>
                <a:gd name="connsiteY11" fmla="*/ 275771 h 1785257"/>
                <a:gd name="connsiteX12" fmla="*/ 1422400 w 1538515"/>
                <a:gd name="connsiteY12" fmla="*/ 246743 h 1785257"/>
                <a:gd name="connsiteX13" fmla="*/ 1407886 w 1538515"/>
                <a:gd name="connsiteY13" fmla="*/ 116114 h 1785257"/>
                <a:gd name="connsiteX14" fmla="*/ 1291772 w 1538515"/>
                <a:gd name="connsiteY14" fmla="*/ 174171 h 1785257"/>
                <a:gd name="connsiteX15" fmla="*/ 1219200 w 1538515"/>
                <a:gd name="connsiteY15" fmla="*/ 87086 h 1785257"/>
                <a:gd name="connsiteX16" fmla="*/ 1219200 w 1538515"/>
                <a:gd name="connsiteY16" fmla="*/ 87086 h 1785257"/>
                <a:gd name="connsiteX17" fmla="*/ 1175658 w 1538515"/>
                <a:gd name="connsiteY17" fmla="*/ 116114 h 1785257"/>
                <a:gd name="connsiteX18" fmla="*/ 1117600 w 1538515"/>
                <a:gd name="connsiteY18" fmla="*/ 43543 h 1785257"/>
                <a:gd name="connsiteX19" fmla="*/ 1088572 w 1538515"/>
                <a:gd name="connsiteY19" fmla="*/ 43543 h 1785257"/>
                <a:gd name="connsiteX20" fmla="*/ 1059543 w 1538515"/>
                <a:gd name="connsiteY20" fmla="*/ 0 h 1785257"/>
                <a:gd name="connsiteX21" fmla="*/ 1001486 w 1538515"/>
                <a:gd name="connsiteY21" fmla="*/ 58057 h 178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8515" h="1785257">
                  <a:moveTo>
                    <a:pt x="1001486" y="58057"/>
                  </a:moveTo>
                  <a:lnTo>
                    <a:pt x="0" y="1422400"/>
                  </a:lnTo>
                  <a:lnTo>
                    <a:pt x="72572" y="1422400"/>
                  </a:lnTo>
                  <a:lnTo>
                    <a:pt x="72572" y="1509486"/>
                  </a:lnTo>
                  <a:lnTo>
                    <a:pt x="159658" y="1509486"/>
                  </a:lnTo>
                  <a:lnTo>
                    <a:pt x="261258" y="1640114"/>
                  </a:lnTo>
                  <a:lnTo>
                    <a:pt x="261258" y="1640114"/>
                  </a:lnTo>
                  <a:lnTo>
                    <a:pt x="377372" y="1727200"/>
                  </a:lnTo>
                  <a:lnTo>
                    <a:pt x="449943" y="1712686"/>
                  </a:lnTo>
                  <a:lnTo>
                    <a:pt x="508000" y="1785257"/>
                  </a:lnTo>
                  <a:lnTo>
                    <a:pt x="1538515" y="362857"/>
                  </a:lnTo>
                  <a:lnTo>
                    <a:pt x="1538515" y="275771"/>
                  </a:lnTo>
                  <a:lnTo>
                    <a:pt x="1422400" y="246743"/>
                  </a:lnTo>
                  <a:lnTo>
                    <a:pt x="1407886" y="116114"/>
                  </a:lnTo>
                  <a:lnTo>
                    <a:pt x="1291772" y="174171"/>
                  </a:lnTo>
                  <a:lnTo>
                    <a:pt x="1219200" y="87086"/>
                  </a:lnTo>
                  <a:lnTo>
                    <a:pt x="1219200" y="87086"/>
                  </a:lnTo>
                  <a:lnTo>
                    <a:pt x="1175658" y="116114"/>
                  </a:lnTo>
                  <a:lnTo>
                    <a:pt x="1117600" y="43543"/>
                  </a:lnTo>
                  <a:lnTo>
                    <a:pt x="1088572" y="43543"/>
                  </a:lnTo>
                  <a:lnTo>
                    <a:pt x="1059543" y="0"/>
                  </a:lnTo>
                  <a:lnTo>
                    <a:pt x="1001486" y="58057"/>
                  </a:lnTo>
                  <a:close/>
                </a:path>
              </a:pathLst>
            </a:custGeom>
            <a:solidFill>
              <a:schemeClr val="bg1"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709619" y="2773628"/>
            <a:ext cx="6698862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i="1" dirty="0">
                <a:solidFill>
                  <a:prstClr val="white"/>
                </a:solidFill>
              </a:rPr>
              <a:t>2021 1</a:t>
            </a:r>
            <a:r>
              <a:rPr lang="ko-KR" altLang="en-US" sz="2800" b="1" i="1" dirty="0">
                <a:solidFill>
                  <a:prstClr val="white"/>
                </a:solidFill>
              </a:rPr>
              <a:t>학기 스크립트 언어</a:t>
            </a:r>
            <a:endParaRPr lang="en-US" altLang="ko-KR" sz="2800" b="1" i="1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800" b="1" i="1" dirty="0">
                <a:solidFill>
                  <a:prstClr val="white"/>
                </a:solidFill>
              </a:rPr>
              <a:t>FLY </a:t>
            </a:r>
            <a:r>
              <a:rPr lang="en-US" altLang="ko-KR" sz="2400" b="1" dirty="0">
                <a:solidFill>
                  <a:prstClr val="white"/>
                </a:solidFill>
              </a:rPr>
              <a:t> – </a:t>
            </a:r>
            <a:r>
              <a:rPr lang="ko-KR" altLang="en-US" sz="2400" b="1" dirty="0">
                <a:solidFill>
                  <a:prstClr val="white"/>
                </a:solidFill>
              </a:rPr>
              <a:t>중간발표</a:t>
            </a:r>
            <a:endParaRPr lang="en-US" altLang="ko-KR" sz="2400" b="1" dirty="0">
              <a:solidFill>
                <a:prstClr val="white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6806380" y="3399806"/>
            <a:ext cx="4036856" cy="1446511"/>
            <a:chOff x="3883566" y="3247411"/>
            <a:chExt cx="4036856" cy="1446511"/>
          </a:xfrm>
        </p:grpSpPr>
        <p:sp>
          <p:nvSpPr>
            <p:cNvPr id="14" name="자유형 13"/>
            <p:cNvSpPr/>
            <p:nvPr/>
          </p:nvSpPr>
          <p:spPr>
            <a:xfrm rot="16628289">
              <a:off x="6008853" y="2782353"/>
              <a:ext cx="1019547" cy="2803591"/>
            </a:xfrm>
            <a:custGeom>
              <a:avLst/>
              <a:gdLst>
                <a:gd name="connsiteX0" fmla="*/ 0 w 10096500"/>
                <a:gd name="connsiteY0" fmla="*/ 2032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203200 h 5740400"/>
                <a:gd name="connsiteX0" fmla="*/ 0 w 10096500"/>
                <a:gd name="connsiteY0" fmla="*/ 381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38100 h 57404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097062" h="5702300">
                  <a:moveTo>
                    <a:pt x="0" y="0"/>
                  </a:moveTo>
                  <a:lnTo>
                    <a:pt x="10095747" y="25400"/>
                  </a:lnTo>
                  <a:cubicBezTo>
                    <a:pt x="10099980" y="1875367"/>
                    <a:pt x="10092267" y="3661833"/>
                    <a:pt x="10096500" y="5511800"/>
                  </a:cubicBezTo>
                  <a:lnTo>
                    <a:pt x="9906000" y="5410200"/>
                  </a:lnTo>
                  <a:lnTo>
                    <a:pt x="9499600" y="5537200"/>
                  </a:lnTo>
                  <a:lnTo>
                    <a:pt x="9105900" y="5410200"/>
                  </a:lnTo>
                  <a:lnTo>
                    <a:pt x="8801100" y="5537200"/>
                  </a:lnTo>
                  <a:lnTo>
                    <a:pt x="8572500" y="5511800"/>
                  </a:lnTo>
                  <a:lnTo>
                    <a:pt x="8343900" y="5549900"/>
                  </a:lnTo>
                  <a:lnTo>
                    <a:pt x="8089900" y="5511800"/>
                  </a:lnTo>
                  <a:lnTo>
                    <a:pt x="7899400" y="5588000"/>
                  </a:lnTo>
                  <a:lnTo>
                    <a:pt x="7607300" y="5511800"/>
                  </a:lnTo>
                  <a:lnTo>
                    <a:pt x="7442200" y="5638800"/>
                  </a:lnTo>
                  <a:lnTo>
                    <a:pt x="7086600" y="5575300"/>
                  </a:lnTo>
                  <a:lnTo>
                    <a:pt x="6870700" y="5651500"/>
                  </a:lnTo>
                  <a:lnTo>
                    <a:pt x="6502400" y="5613400"/>
                  </a:lnTo>
                  <a:lnTo>
                    <a:pt x="6375400" y="5651500"/>
                  </a:lnTo>
                  <a:lnTo>
                    <a:pt x="6210300" y="5575300"/>
                  </a:lnTo>
                  <a:lnTo>
                    <a:pt x="6108700" y="5626100"/>
                  </a:lnTo>
                  <a:lnTo>
                    <a:pt x="5892800" y="5613400"/>
                  </a:lnTo>
                  <a:lnTo>
                    <a:pt x="5765800" y="5626100"/>
                  </a:lnTo>
                  <a:lnTo>
                    <a:pt x="5575300" y="5537200"/>
                  </a:lnTo>
                  <a:lnTo>
                    <a:pt x="5473700" y="5524500"/>
                  </a:lnTo>
                  <a:lnTo>
                    <a:pt x="5422900" y="5562600"/>
                  </a:lnTo>
                  <a:lnTo>
                    <a:pt x="5384800" y="5626100"/>
                  </a:lnTo>
                  <a:lnTo>
                    <a:pt x="5257800" y="5575300"/>
                  </a:lnTo>
                  <a:lnTo>
                    <a:pt x="5207000" y="5524500"/>
                  </a:lnTo>
                  <a:lnTo>
                    <a:pt x="5092700" y="5524500"/>
                  </a:lnTo>
                  <a:lnTo>
                    <a:pt x="5092700" y="5600700"/>
                  </a:lnTo>
                  <a:lnTo>
                    <a:pt x="4953000" y="5537200"/>
                  </a:lnTo>
                  <a:lnTo>
                    <a:pt x="4813300" y="5537200"/>
                  </a:lnTo>
                  <a:lnTo>
                    <a:pt x="4597400" y="5575300"/>
                  </a:lnTo>
                  <a:lnTo>
                    <a:pt x="4343400" y="5651500"/>
                  </a:lnTo>
                  <a:lnTo>
                    <a:pt x="4216400" y="5588000"/>
                  </a:lnTo>
                  <a:lnTo>
                    <a:pt x="3962400" y="5562600"/>
                  </a:lnTo>
                  <a:lnTo>
                    <a:pt x="3873500" y="5562600"/>
                  </a:lnTo>
                  <a:lnTo>
                    <a:pt x="3670300" y="5626100"/>
                  </a:lnTo>
                  <a:lnTo>
                    <a:pt x="3505200" y="5613400"/>
                  </a:lnTo>
                  <a:lnTo>
                    <a:pt x="3340100" y="5588000"/>
                  </a:lnTo>
                  <a:lnTo>
                    <a:pt x="3073400" y="5613400"/>
                  </a:lnTo>
                  <a:lnTo>
                    <a:pt x="2819400" y="5588000"/>
                  </a:lnTo>
                  <a:lnTo>
                    <a:pt x="2679700" y="5511800"/>
                  </a:lnTo>
                  <a:lnTo>
                    <a:pt x="2565400" y="5511800"/>
                  </a:lnTo>
                  <a:lnTo>
                    <a:pt x="2425700" y="5562600"/>
                  </a:lnTo>
                  <a:lnTo>
                    <a:pt x="2324100" y="5626100"/>
                  </a:lnTo>
                  <a:lnTo>
                    <a:pt x="2171700" y="5600700"/>
                  </a:lnTo>
                  <a:lnTo>
                    <a:pt x="2171700" y="5702300"/>
                  </a:lnTo>
                  <a:lnTo>
                    <a:pt x="2044700" y="5575300"/>
                  </a:lnTo>
                  <a:lnTo>
                    <a:pt x="1930400" y="5575300"/>
                  </a:lnTo>
                  <a:lnTo>
                    <a:pt x="1803400" y="5651500"/>
                  </a:lnTo>
                  <a:lnTo>
                    <a:pt x="1498600" y="5613400"/>
                  </a:lnTo>
                  <a:lnTo>
                    <a:pt x="1104900" y="5613400"/>
                  </a:lnTo>
                  <a:lnTo>
                    <a:pt x="711200" y="5600700"/>
                  </a:lnTo>
                  <a:lnTo>
                    <a:pt x="139700" y="557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73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 rot="16200000">
              <a:off x="5760900" y="2368109"/>
              <a:ext cx="696858" cy="3340659"/>
            </a:xfrm>
            <a:custGeom>
              <a:avLst/>
              <a:gdLst>
                <a:gd name="connsiteX0" fmla="*/ 0 w 10096500"/>
                <a:gd name="connsiteY0" fmla="*/ 2032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203200 h 5740400"/>
                <a:gd name="connsiteX0" fmla="*/ 0 w 10096500"/>
                <a:gd name="connsiteY0" fmla="*/ 38100 h 5740400"/>
                <a:gd name="connsiteX1" fmla="*/ 10083800 w 10096500"/>
                <a:gd name="connsiteY1" fmla="*/ 0 h 5740400"/>
                <a:gd name="connsiteX2" fmla="*/ 10096500 w 10096500"/>
                <a:gd name="connsiteY2" fmla="*/ 5549900 h 5740400"/>
                <a:gd name="connsiteX3" fmla="*/ 9906000 w 10096500"/>
                <a:gd name="connsiteY3" fmla="*/ 5448300 h 5740400"/>
                <a:gd name="connsiteX4" fmla="*/ 9499600 w 10096500"/>
                <a:gd name="connsiteY4" fmla="*/ 5575300 h 5740400"/>
                <a:gd name="connsiteX5" fmla="*/ 9105900 w 10096500"/>
                <a:gd name="connsiteY5" fmla="*/ 5448300 h 5740400"/>
                <a:gd name="connsiteX6" fmla="*/ 8801100 w 10096500"/>
                <a:gd name="connsiteY6" fmla="*/ 5575300 h 5740400"/>
                <a:gd name="connsiteX7" fmla="*/ 8572500 w 10096500"/>
                <a:gd name="connsiteY7" fmla="*/ 5549900 h 5740400"/>
                <a:gd name="connsiteX8" fmla="*/ 8343900 w 10096500"/>
                <a:gd name="connsiteY8" fmla="*/ 5588000 h 5740400"/>
                <a:gd name="connsiteX9" fmla="*/ 8089900 w 10096500"/>
                <a:gd name="connsiteY9" fmla="*/ 5549900 h 5740400"/>
                <a:gd name="connsiteX10" fmla="*/ 7899400 w 10096500"/>
                <a:gd name="connsiteY10" fmla="*/ 5626100 h 5740400"/>
                <a:gd name="connsiteX11" fmla="*/ 7607300 w 10096500"/>
                <a:gd name="connsiteY11" fmla="*/ 5549900 h 5740400"/>
                <a:gd name="connsiteX12" fmla="*/ 7442200 w 10096500"/>
                <a:gd name="connsiteY12" fmla="*/ 5676900 h 5740400"/>
                <a:gd name="connsiteX13" fmla="*/ 7086600 w 10096500"/>
                <a:gd name="connsiteY13" fmla="*/ 5613400 h 5740400"/>
                <a:gd name="connsiteX14" fmla="*/ 6870700 w 10096500"/>
                <a:gd name="connsiteY14" fmla="*/ 5689600 h 5740400"/>
                <a:gd name="connsiteX15" fmla="*/ 6502400 w 10096500"/>
                <a:gd name="connsiteY15" fmla="*/ 5651500 h 5740400"/>
                <a:gd name="connsiteX16" fmla="*/ 6375400 w 10096500"/>
                <a:gd name="connsiteY16" fmla="*/ 5689600 h 5740400"/>
                <a:gd name="connsiteX17" fmla="*/ 6210300 w 10096500"/>
                <a:gd name="connsiteY17" fmla="*/ 5613400 h 5740400"/>
                <a:gd name="connsiteX18" fmla="*/ 6108700 w 10096500"/>
                <a:gd name="connsiteY18" fmla="*/ 5664200 h 5740400"/>
                <a:gd name="connsiteX19" fmla="*/ 5892800 w 10096500"/>
                <a:gd name="connsiteY19" fmla="*/ 5651500 h 5740400"/>
                <a:gd name="connsiteX20" fmla="*/ 5765800 w 10096500"/>
                <a:gd name="connsiteY20" fmla="*/ 5664200 h 5740400"/>
                <a:gd name="connsiteX21" fmla="*/ 5575300 w 10096500"/>
                <a:gd name="connsiteY21" fmla="*/ 5575300 h 5740400"/>
                <a:gd name="connsiteX22" fmla="*/ 5473700 w 10096500"/>
                <a:gd name="connsiteY22" fmla="*/ 5562600 h 5740400"/>
                <a:gd name="connsiteX23" fmla="*/ 5422900 w 10096500"/>
                <a:gd name="connsiteY23" fmla="*/ 5600700 h 5740400"/>
                <a:gd name="connsiteX24" fmla="*/ 5384800 w 10096500"/>
                <a:gd name="connsiteY24" fmla="*/ 5664200 h 5740400"/>
                <a:gd name="connsiteX25" fmla="*/ 5257800 w 10096500"/>
                <a:gd name="connsiteY25" fmla="*/ 5613400 h 5740400"/>
                <a:gd name="connsiteX26" fmla="*/ 5207000 w 10096500"/>
                <a:gd name="connsiteY26" fmla="*/ 5562600 h 5740400"/>
                <a:gd name="connsiteX27" fmla="*/ 5092700 w 10096500"/>
                <a:gd name="connsiteY27" fmla="*/ 5562600 h 5740400"/>
                <a:gd name="connsiteX28" fmla="*/ 5092700 w 10096500"/>
                <a:gd name="connsiteY28" fmla="*/ 5638800 h 5740400"/>
                <a:gd name="connsiteX29" fmla="*/ 4953000 w 10096500"/>
                <a:gd name="connsiteY29" fmla="*/ 5575300 h 5740400"/>
                <a:gd name="connsiteX30" fmla="*/ 4813300 w 10096500"/>
                <a:gd name="connsiteY30" fmla="*/ 5575300 h 5740400"/>
                <a:gd name="connsiteX31" fmla="*/ 4597400 w 10096500"/>
                <a:gd name="connsiteY31" fmla="*/ 5613400 h 5740400"/>
                <a:gd name="connsiteX32" fmla="*/ 4343400 w 10096500"/>
                <a:gd name="connsiteY32" fmla="*/ 5689600 h 5740400"/>
                <a:gd name="connsiteX33" fmla="*/ 4216400 w 10096500"/>
                <a:gd name="connsiteY33" fmla="*/ 5626100 h 5740400"/>
                <a:gd name="connsiteX34" fmla="*/ 3962400 w 10096500"/>
                <a:gd name="connsiteY34" fmla="*/ 5600700 h 5740400"/>
                <a:gd name="connsiteX35" fmla="*/ 3873500 w 10096500"/>
                <a:gd name="connsiteY35" fmla="*/ 5600700 h 5740400"/>
                <a:gd name="connsiteX36" fmla="*/ 3670300 w 10096500"/>
                <a:gd name="connsiteY36" fmla="*/ 5664200 h 5740400"/>
                <a:gd name="connsiteX37" fmla="*/ 3505200 w 10096500"/>
                <a:gd name="connsiteY37" fmla="*/ 5651500 h 5740400"/>
                <a:gd name="connsiteX38" fmla="*/ 3340100 w 10096500"/>
                <a:gd name="connsiteY38" fmla="*/ 5626100 h 5740400"/>
                <a:gd name="connsiteX39" fmla="*/ 3073400 w 10096500"/>
                <a:gd name="connsiteY39" fmla="*/ 5651500 h 5740400"/>
                <a:gd name="connsiteX40" fmla="*/ 2819400 w 10096500"/>
                <a:gd name="connsiteY40" fmla="*/ 5626100 h 5740400"/>
                <a:gd name="connsiteX41" fmla="*/ 2679700 w 10096500"/>
                <a:gd name="connsiteY41" fmla="*/ 5549900 h 5740400"/>
                <a:gd name="connsiteX42" fmla="*/ 2565400 w 10096500"/>
                <a:gd name="connsiteY42" fmla="*/ 5549900 h 5740400"/>
                <a:gd name="connsiteX43" fmla="*/ 2425700 w 10096500"/>
                <a:gd name="connsiteY43" fmla="*/ 5600700 h 5740400"/>
                <a:gd name="connsiteX44" fmla="*/ 2324100 w 10096500"/>
                <a:gd name="connsiteY44" fmla="*/ 5664200 h 5740400"/>
                <a:gd name="connsiteX45" fmla="*/ 2171700 w 10096500"/>
                <a:gd name="connsiteY45" fmla="*/ 5638800 h 5740400"/>
                <a:gd name="connsiteX46" fmla="*/ 2171700 w 10096500"/>
                <a:gd name="connsiteY46" fmla="*/ 5740400 h 5740400"/>
                <a:gd name="connsiteX47" fmla="*/ 2044700 w 10096500"/>
                <a:gd name="connsiteY47" fmla="*/ 5613400 h 5740400"/>
                <a:gd name="connsiteX48" fmla="*/ 1930400 w 10096500"/>
                <a:gd name="connsiteY48" fmla="*/ 5613400 h 5740400"/>
                <a:gd name="connsiteX49" fmla="*/ 1803400 w 10096500"/>
                <a:gd name="connsiteY49" fmla="*/ 5689600 h 5740400"/>
                <a:gd name="connsiteX50" fmla="*/ 1498600 w 10096500"/>
                <a:gd name="connsiteY50" fmla="*/ 5651500 h 5740400"/>
                <a:gd name="connsiteX51" fmla="*/ 1104900 w 10096500"/>
                <a:gd name="connsiteY51" fmla="*/ 5651500 h 5740400"/>
                <a:gd name="connsiteX52" fmla="*/ 711200 w 10096500"/>
                <a:gd name="connsiteY52" fmla="*/ 5638800 h 5740400"/>
                <a:gd name="connsiteX53" fmla="*/ 139700 w 10096500"/>
                <a:gd name="connsiteY53" fmla="*/ 5613400 h 5740400"/>
                <a:gd name="connsiteX54" fmla="*/ 0 w 10096500"/>
                <a:gd name="connsiteY54" fmla="*/ 38100 h 57404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  <a:gd name="connsiteX0" fmla="*/ 0 w 10097062"/>
                <a:gd name="connsiteY0" fmla="*/ 0 h 5702300"/>
                <a:gd name="connsiteX1" fmla="*/ 10095747 w 10097062"/>
                <a:gd name="connsiteY1" fmla="*/ 25400 h 5702300"/>
                <a:gd name="connsiteX2" fmla="*/ 10096500 w 10097062"/>
                <a:gd name="connsiteY2" fmla="*/ 5511800 h 5702300"/>
                <a:gd name="connsiteX3" fmla="*/ 9906000 w 10097062"/>
                <a:gd name="connsiteY3" fmla="*/ 5410200 h 5702300"/>
                <a:gd name="connsiteX4" fmla="*/ 9499600 w 10097062"/>
                <a:gd name="connsiteY4" fmla="*/ 5537200 h 5702300"/>
                <a:gd name="connsiteX5" fmla="*/ 9105900 w 10097062"/>
                <a:gd name="connsiteY5" fmla="*/ 5410200 h 5702300"/>
                <a:gd name="connsiteX6" fmla="*/ 8801100 w 10097062"/>
                <a:gd name="connsiteY6" fmla="*/ 5537200 h 5702300"/>
                <a:gd name="connsiteX7" fmla="*/ 8572500 w 10097062"/>
                <a:gd name="connsiteY7" fmla="*/ 5511800 h 5702300"/>
                <a:gd name="connsiteX8" fmla="*/ 8343900 w 10097062"/>
                <a:gd name="connsiteY8" fmla="*/ 5549900 h 5702300"/>
                <a:gd name="connsiteX9" fmla="*/ 8089900 w 10097062"/>
                <a:gd name="connsiteY9" fmla="*/ 5511800 h 5702300"/>
                <a:gd name="connsiteX10" fmla="*/ 7899400 w 10097062"/>
                <a:gd name="connsiteY10" fmla="*/ 5588000 h 5702300"/>
                <a:gd name="connsiteX11" fmla="*/ 7607300 w 10097062"/>
                <a:gd name="connsiteY11" fmla="*/ 5511800 h 5702300"/>
                <a:gd name="connsiteX12" fmla="*/ 7442200 w 10097062"/>
                <a:gd name="connsiteY12" fmla="*/ 5638800 h 5702300"/>
                <a:gd name="connsiteX13" fmla="*/ 7086600 w 10097062"/>
                <a:gd name="connsiteY13" fmla="*/ 5575300 h 5702300"/>
                <a:gd name="connsiteX14" fmla="*/ 6870700 w 10097062"/>
                <a:gd name="connsiteY14" fmla="*/ 5651500 h 5702300"/>
                <a:gd name="connsiteX15" fmla="*/ 6502400 w 10097062"/>
                <a:gd name="connsiteY15" fmla="*/ 5613400 h 5702300"/>
                <a:gd name="connsiteX16" fmla="*/ 6375400 w 10097062"/>
                <a:gd name="connsiteY16" fmla="*/ 5651500 h 5702300"/>
                <a:gd name="connsiteX17" fmla="*/ 6210300 w 10097062"/>
                <a:gd name="connsiteY17" fmla="*/ 5575300 h 5702300"/>
                <a:gd name="connsiteX18" fmla="*/ 6108700 w 10097062"/>
                <a:gd name="connsiteY18" fmla="*/ 5626100 h 5702300"/>
                <a:gd name="connsiteX19" fmla="*/ 5892800 w 10097062"/>
                <a:gd name="connsiteY19" fmla="*/ 5613400 h 5702300"/>
                <a:gd name="connsiteX20" fmla="*/ 5765800 w 10097062"/>
                <a:gd name="connsiteY20" fmla="*/ 5626100 h 5702300"/>
                <a:gd name="connsiteX21" fmla="*/ 5575300 w 10097062"/>
                <a:gd name="connsiteY21" fmla="*/ 5537200 h 5702300"/>
                <a:gd name="connsiteX22" fmla="*/ 5473700 w 10097062"/>
                <a:gd name="connsiteY22" fmla="*/ 5524500 h 5702300"/>
                <a:gd name="connsiteX23" fmla="*/ 5422900 w 10097062"/>
                <a:gd name="connsiteY23" fmla="*/ 5562600 h 5702300"/>
                <a:gd name="connsiteX24" fmla="*/ 5384800 w 10097062"/>
                <a:gd name="connsiteY24" fmla="*/ 5626100 h 5702300"/>
                <a:gd name="connsiteX25" fmla="*/ 5257800 w 10097062"/>
                <a:gd name="connsiteY25" fmla="*/ 5575300 h 5702300"/>
                <a:gd name="connsiteX26" fmla="*/ 5207000 w 10097062"/>
                <a:gd name="connsiteY26" fmla="*/ 5524500 h 5702300"/>
                <a:gd name="connsiteX27" fmla="*/ 5092700 w 10097062"/>
                <a:gd name="connsiteY27" fmla="*/ 5524500 h 5702300"/>
                <a:gd name="connsiteX28" fmla="*/ 5092700 w 10097062"/>
                <a:gd name="connsiteY28" fmla="*/ 5600700 h 5702300"/>
                <a:gd name="connsiteX29" fmla="*/ 4953000 w 10097062"/>
                <a:gd name="connsiteY29" fmla="*/ 5537200 h 5702300"/>
                <a:gd name="connsiteX30" fmla="*/ 4813300 w 10097062"/>
                <a:gd name="connsiteY30" fmla="*/ 5537200 h 5702300"/>
                <a:gd name="connsiteX31" fmla="*/ 4597400 w 10097062"/>
                <a:gd name="connsiteY31" fmla="*/ 5575300 h 5702300"/>
                <a:gd name="connsiteX32" fmla="*/ 4343400 w 10097062"/>
                <a:gd name="connsiteY32" fmla="*/ 5651500 h 5702300"/>
                <a:gd name="connsiteX33" fmla="*/ 4216400 w 10097062"/>
                <a:gd name="connsiteY33" fmla="*/ 5588000 h 5702300"/>
                <a:gd name="connsiteX34" fmla="*/ 3962400 w 10097062"/>
                <a:gd name="connsiteY34" fmla="*/ 5562600 h 5702300"/>
                <a:gd name="connsiteX35" fmla="*/ 3873500 w 10097062"/>
                <a:gd name="connsiteY35" fmla="*/ 5562600 h 5702300"/>
                <a:gd name="connsiteX36" fmla="*/ 3670300 w 10097062"/>
                <a:gd name="connsiteY36" fmla="*/ 5626100 h 5702300"/>
                <a:gd name="connsiteX37" fmla="*/ 3505200 w 10097062"/>
                <a:gd name="connsiteY37" fmla="*/ 5613400 h 5702300"/>
                <a:gd name="connsiteX38" fmla="*/ 3340100 w 10097062"/>
                <a:gd name="connsiteY38" fmla="*/ 5588000 h 5702300"/>
                <a:gd name="connsiteX39" fmla="*/ 3073400 w 10097062"/>
                <a:gd name="connsiteY39" fmla="*/ 5613400 h 5702300"/>
                <a:gd name="connsiteX40" fmla="*/ 2819400 w 10097062"/>
                <a:gd name="connsiteY40" fmla="*/ 5588000 h 5702300"/>
                <a:gd name="connsiteX41" fmla="*/ 2679700 w 10097062"/>
                <a:gd name="connsiteY41" fmla="*/ 5511800 h 5702300"/>
                <a:gd name="connsiteX42" fmla="*/ 2565400 w 10097062"/>
                <a:gd name="connsiteY42" fmla="*/ 5511800 h 5702300"/>
                <a:gd name="connsiteX43" fmla="*/ 2425700 w 10097062"/>
                <a:gd name="connsiteY43" fmla="*/ 5562600 h 5702300"/>
                <a:gd name="connsiteX44" fmla="*/ 2324100 w 10097062"/>
                <a:gd name="connsiteY44" fmla="*/ 5626100 h 5702300"/>
                <a:gd name="connsiteX45" fmla="*/ 2171700 w 10097062"/>
                <a:gd name="connsiteY45" fmla="*/ 5600700 h 5702300"/>
                <a:gd name="connsiteX46" fmla="*/ 2171700 w 10097062"/>
                <a:gd name="connsiteY46" fmla="*/ 5702300 h 5702300"/>
                <a:gd name="connsiteX47" fmla="*/ 2044700 w 10097062"/>
                <a:gd name="connsiteY47" fmla="*/ 5575300 h 5702300"/>
                <a:gd name="connsiteX48" fmla="*/ 1930400 w 10097062"/>
                <a:gd name="connsiteY48" fmla="*/ 5575300 h 5702300"/>
                <a:gd name="connsiteX49" fmla="*/ 1803400 w 10097062"/>
                <a:gd name="connsiteY49" fmla="*/ 5651500 h 5702300"/>
                <a:gd name="connsiteX50" fmla="*/ 1498600 w 10097062"/>
                <a:gd name="connsiteY50" fmla="*/ 5613400 h 5702300"/>
                <a:gd name="connsiteX51" fmla="*/ 1104900 w 10097062"/>
                <a:gd name="connsiteY51" fmla="*/ 5613400 h 5702300"/>
                <a:gd name="connsiteX52" fmla="*/ 711200 w 10097062"/>
                <a:gd name="connsiteY52" fmla="*/ 5600700 h 5702300"/>
                <a:gd name="connsiteX53" fmla="*/ 139700 w 10097062"/>
                <a:gd name="connsiteY53" fmla="*/ 5575300 h 5702300"/>
                <a:gd name="connsiteX54" fmla="*/ 0 w 10097062"/>
                <a:gd name="connsiteY54" fmla="*/ 0 h 5702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097062" h="5702300">
                  <a:moveTo>
                    <a:pt x="0" y="0"/>
                  </a:moveTo>
                  <a:lnTo>
                    <a:pt x="10095747" y="25400"/>
                  </a:lnTo>
                  <a:cubicBezTo>
                    <a:pt x="10099980" y="1875367"/>
                    <a:pt x="10092267" y="3661833"/>
                    <a:pt x="10096500" y="5511800"/>
                  </a:cubicBezTo>
                  <a:lnTo>
                    <a:pt x="9906000" y="5410200"/>
                  </a:lnTo>
                  <a:lnTo>
                    <a:pt x="9499600" y="5537200"/>
                  </a:lnTo>
                  <a:lnTo>
                    <a:pt x="9105900" y="5410200"/>
                  </a:lnTo>
                  <a:lnTo>
                    <a:pt x="8801100" y="5537200"/>
                  </a:lnTo>
                  <a:lnTo>
                    <a:pt x="8572500" y="5511800"/>
                  </a:lnTo>
                  <a:lnTo>
                    <a:pt x="8343900" y="5549900"/>
                  </a:lnTo>
                  <a:lnTo>
                    <a:pt x="8089900" y="5511800"/>
                  </a:lnTo>
                  <a:lnTo>
                    <a:pt x="7899400" y="5588000"/>
                  </a:lnTo>
                  <a:lnTo>
                    <a:pt x="7607300" y="5511800"/>
                  </a:lnTo>
                  <a:lnTo>
                    <a:pt x="7442200" y="5638800"/>
                  </a:lnTo>
                  <a:lnTo>
                    <a:pt x="7086600" y="5575300"/>
                  </a:lnTo>
                  <a:lnTo>
                    <a:pt x="6870700" y="5651500"/>
                  </a:lnTo>
                  <a:lnTo>
                    <a:pt x="6502400" y="5613400"/>
                  </a:lnTo>
                  <a:lnTo>
                    <a:pt x="6375400" y="5651500"/>
                  </a:lnTo>
                  <a:lnTo>
                    <a:pt x="6210300" y="5575300"/>
                  </a:lnTo>
                  <a:lnTo>
                    <a:pt x="6108700" y="5626100"/>
                  </a:lnTo>
                  <a:lnTo>
                    <a:pt x="5892800" y="5613400"/>
                  </a:lnTo>
                  <a:lnTo>
                    <a:pt x="5765800" y="5626100"/>
                  </a:lnTo>
                  <a:lnTo>
                    <a:pt x="5575300" y="5537200"/>
                  </a:lnTo>
                  <a:lnTo>
                    <a:pt x="5473700" y="5524500"/>
                  </a:lnTo>
                  <a:lnTo>
                    <a:pt x="5422900" y="5562600"/>
                  </a:lnTo>
                  <a:lnTo>
                    <a:pt x="5384800" y="5626100"/>
                  </a:lnTo>
                  <a:lnTo>
                    <a:pt x="5257800" y="5575300"/>
                  </a:lnTo>
                  <a:lnTo>
                    <a:pt x="5207000" y="5524500"/>
                  </a:lnTo>
                  <a:lnTo>
                    <a:pt x="5092700" y="5524500"/>
                  </a:lnTo>
                  <a:lnTo>
                    <a:pt x="5092700" y="5600700"/>
                  </a:lnTo>
                  <a:lnTo>
                    <a:pt x="4953000" y="5537200"/>
                  </a:lnTo>
                  <a:lnTo>
                    <a:pt x="4813300" y="5537200"/>
                  </a:lnTo>
                  <a:lnTo>
                    <a:pt x="4597400" y="5575300"/>
                  </a:lnTo>
                  <a:lnTo>
                    <a:pt x="4343400" y="5651500"/>
                  </a:lnTo>
                  <a:lnTo>
                    <a:pt x="4216400" y="5588000"/>
                  </a:lnTo>
                  <a:lnTo>
                    <a:pt x="3962400" y="5562600"/>
                  </a:lnTo>
                  <a:lnTo>
                    <a:pt x="3873500" y="5562600"/>
                  </a:lnTo>
                  <a:lnTo>
                    <a:pt x="3670300" y="5626100"/>
                  </a:lnTo>
                  <a:lnTo>
                    <a:pt x="3505200" y="5613400"/>
                  </a:lnTo>
                  <a:lnTo>
                    <a:pt x="3340100" y="5588000"/>
                  </a:lnTo>
                  <a:lnTo>
                    <a:pt x="3073400" y="5613400"/>
                  </a:lnTo>
                  <a:lnTo>
                    <a:pt x="2819400" y="5588000"/>
                  </a:lnTo>
                  <a:lnTo>
                    <a:pt x="2679700" y="5511800"/>
                  </a:lnTo>
                  <a:lnTo>
                    <a:pt x="2565400" y="5511800"/>
                  </a:lnTo>
                  <a:lnTo>
                    <a:pt x="2425700" y="5562600"/>
                  </a:lnTo>
                  <a:lnTo>
                    <a:pt x="2324100" y="5626100"/>
                  </a:lnTo>
                  <a:lnTo>
                    <a:pt x="2171700" y="5600700"/>
                  </a:lnTo>
                  <a:lnTo>
                    <a:pt x="2171700" y="5702300"/>
                  </a:lnTo>
                  <a:lnTo>
                    <a:pt x="2044700" y="5575300"/>
                  </a:lnTo>
                  <a:lnTo>
                    <a:pt x="1930400" y="5575300"/>
                  </a:lnTo>
                  <a:lnTo>
                    <a:pt x="1803400" y="5651500"/>
                  </a:lnTo>
                  <a:lnTo>
                    <a:pt x="1498600" y="5613400"/>
                  </a:lnTo>
                  <a:lnTo>
                    <a:pt x="1104900" y="5613400"/>
                  </a:lnTo>
                  <a:lnTo>
                    <a:pt x="711200" y="5600700"/>
                  </a:lnTo>
                  <a:lnTo>
                    <a:pt x="139700" y="557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3883566" y="3247411"/>
              <a:ext cx="1110863" cy="1289020"/>
            </a:xfrm>
            <a:custGeom>
              <a:avLst/>
              <a:gdLst>
                <a:gd name="connsiteX0" fmla="*/ 1001486 w 1538515"/>
                <a:gd name="connsiteY0" fmla="*/ 58057 h 1785257"/>
                <a:gd name="connsiteX1" fmla="*/ 0 w 1538515"/>
                <a:gd name="connsiteY1" fmla="*/ 1422400 h 1785257"/>
                <a:gd name="connsiteX2" fmla="*/ 72572 w 1538515"/>
                <a:gd name="connsiteY2" fmla="*/ 1422400 h 1785257"/>
                <a:gd name="connsiteX3" fmla="*/ 72572 w 1538515"/>
                <a:gd name="connsiteY3" fmla="*/ 1509486 h 1785257"/>
                <a:gd name="connsiteX4" fmla="*/ 159658 w 1538515"/>
                <a:gd name="connsiteY4" fmla="*/ 1509486 h 1785257"/>
                <a:gd name="connsiteX5" fmla="*/ 261258 w 1538515"/>
                <a:gd name="connsiteY5" fmla="*/ 1640114 h 1785257"/>
                <a:gd name="connsiteX6" fmla="*/ 261258 w 1538515"/>
                <a:gd name="connsiteY6" fmla="*/ 1640114 h 1785257"/>
                <a:gd name="connsiteX7" fmla="*/ 377372 w 1538515"/>
                <a:gd name="connsiteY7" fmla="*/ 1727200 h 1785257"/>
                <a:gd name="connsiteX8" fmla="*/ 449943 w 1538515"/>
                <a:gd name="connsiteY8" fmla="*/ 1712686 h 1785257"/>
                <a:gd name="connsiteX9" fmla="*/ 508000 w 1538515"/>
                <a:gd name="connsiteY9" fmla="*/ 1785257 h 1785257"/>
                <a:gd name="connsiteX10" fmla="*/ 1538515 w 1538515"/>
                <a:gd name="connsiteY10" fmla="*/ 362857 h 1785257"/>
                <a:gd name="connsiteX11" fmla="*/ 1538515 w 1538515"/>
                <a:gd name="connsiteY11" fmla="*/ 275771 h 1785257"/>
                <a:gd name="connsiteX12" fmla="*/ 1422400 w 1538515"/>
                <a:gd name="connsiteY12" fmla="*/ 246743 h 1785257"/>
                <a:gd name="connsiteX13" fmla="*/ 1407886 w 1538515"/>
                <a:gd name="connsiteY13" fmla="*/ 116114 h 1785257"/>
                <a:gd name="connsiteX14" fmla="*/ 1291772 w 1538515"/>
                <a:gd name="connsiteY14" fmla="*/ 174171 h 1785257"/>
                <a:gd name="connsiteX15" fmla="*/ 1219200 w 1538515"/>
                <a:gd name="connsiteY15" fmla="*/ 87086 h 1785257"/>
                <a:gd name="connsiteX16" fmla="*/ 1219200 w 1538515"/>
                <a:gd name="connsiteY16" fmla="*/ 87086 h 1785257"/>
                <a:gd name="connsiteX17" fmla="*/ 1175658 w 1538515"/>
                <a:gd name="connsiteY17" fmla="*/ 116114 h 1785257"/>
                <a:gd name="connsiteX18" fmla="*/ 1117600 w 1538515"/>
                <a:gd name="connsiteY18" fmla="*/ 43543 h 1785257"/>
                <a:gd name="connsiteX19" fmla="*/ 1088572 w 1538515"/>
                <a:gd name="connsiteY19" fmla="*/ 43543 h 1785257"/>
                <a:gd name="connsiteX20" fmla="*/ 1059543 w 1538515"/>
                <a:gd name="connsiteY20" fmla="*/ 0 h 1785257"/>
                <a:gd name="connsiteX21" fmla="*/ 1001486 w 1538515"/>
                <a:gd name="connsiteY21" fmla="*/ 58057 h 1785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8515" h="1785257">
                  <a:moveTo>
                    <a:pt x="1001486" y="58057"/>
                  </a:moveTo>
                  <a:lnTo>
                    <a:pt x="0" y="1422400"/>
                  </a:lnTo>
                  <a:lnTo>
                    <a:pt x="72572" y="1422400"/>
                  </a:lnTo>
                  <a:lnTo>
                    <a:pt x="72572" y="1509486"/>
                  </a:lnTo>
                  <a:lnTo>
                    <a:pt x="159658" y="1509486"/>
                  </a:lnTo>
                  <a:lnTo>
                    <a:pt x="261258" y="1640114"/>
                  </a:lnTo>
                  <a:lnTo>
                    <a:pt x="261258" y="1640114"/>
                  </a:lnTo>
                  <a:lnTo>
                    <a:pt x="377372" y="1727200"/>
                  </a:lnTo>
                  <a:lnTo>
                    <a:pt x="449943" y="1712686"/>
                  </a:lnTo>
                  <a:lnTo>
                    <a:pt x="508000" y="1785257"/>
                  </a:lnTo>
                  <a:lnTo>
                    <a:pt x="1538515" y="362857"/>
                  </a:lnTo>
                  <a:lnTo>
                    <a:pt x="1538515" y="275771"/>
                  </a:lnTo>
                  <a:lnTo>
                    <a:pt x="1422400" y="246743"/>
                  </a:lnTo>
                  <a:lnTo>
                    <a:pt x="1407886" y="116114"/>
                  </a:lnTo>
                  <a:lnTo>
                    <a:pt x="1291772" y="174171"/>
                  </a:lnTo>
                  <a:lnTo>
                    <a:pt x="1219200" y="87086"/>
                  </a:lnTo>
                  <a:lnTo>
                    <a:pt x="1219200" y="87086"/>
                  </a:lnTo>
                  <a:lnTo>
                    <a:pt x="1175658" y="116114"/>
                  </a:lnTo>
                  <a:lnTo>
                    <a:pt x="1117600" y="43543"/>
                  </a:lnTo>
                  <a:lnTo>
                    <a:pt x="1088572" y="43543"/>
                  </a:lnTo>
                  <a:lnTo>
                    <a:pt x="1059543" y="0"/>
                  </a:lnTo>
                  <a:lnTo>
                    <a:pt x="1001486" y="58057"/>
                  </a:lnTo>
                  <a:close/>
                </a:path>
              </a:pathLst>
            </a:custGeom>
            <a:solidFill>
              <a:schemeClr val="bg1"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7987164" y="2593395"/>
            <a:ext cx="2216373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게임공학과</a:t>
            </a:r>
            <a:endParaRPr lang="en-US" altLang="ko-KR" sz="11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798620" y="3757942"/>
            <a:ext cx="246704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2017182007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김우빈</a:t>
            </a:r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43CF1A4-8E8D-4DA8-8D5A-AC07419086F6}"/>
              </a:ext>
            </a:extLst>
          </p:cNvPr>
          <p:cNvSpPr/>
          <p:nvPr/>
        </p:nvSpPr>
        <p:spPr>
          <a:xfrm>
            <a:off x="7796511" y="4072758"/>
            <a:ext cx="246704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2017180023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우찬희</a:t>
            </a:r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257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자유형 6">
            <a:extLst>
              <a:ext uri="{FF2B5EF4-FFF2-40B4-BE49-F238E27FC236}">
                <a16:creationId xmlns:a16="http://schemas.microsoft.com/office/drawing/2014/main" id="{65C3BB7D-8C25-4F58-987A-907412FEC125}"/>
              </a:ext>
            </a:extLst>
          </p:cNvPr>
          <p:cNvSpPr/>
          <p:nvPr/>
        </p:nvSpPr>
        <p:spPr>
          <a:xfrm>
            <a:off x="196977" y="917177"/>
            <a:ext cx="11012281" cy="5723121"/>
          </a:xfrm>
          <a:custGeom>
            <a:avLst/>
            <a:gdLst>
              <a:gd name="connsiteX0" fmla="*/ 609254 w 11136341"/>
              <a:gd name="connsiteY0" fmla="*/ 40765 h 5927622"/>
              <a:gd name="connsiteX1" fmla="*/ 580226 w 11136341"/>
              <a:gd name="connsiteY1" fmla="*/ 1492193 h 5927622"/>
              <a:gd name="connsiteX2" fmla="*/ 493140 w 11136341"/>
              <a:gd name="connsiteY2" fmla="*/ 4177336 h 5927622"/>
              <a:gd name="connsiteX3" fmla="*/ 28683 w 11136341"/>
              <a:gd name="connsiteY3" fmla="*/ 5831965 h 5927622"/>
              <a:gd name="connsiteX4" fmla="*/ 289940 w 11136341"/>
              <a:gd name="connsiteY4" fmla="*/ 5715851 h 5927622"/>
              <a:gd name="connsiteX5" fmla="*/ 2220340 w 11136341"/>
              <a:gd name="connsiteY5" fmla="*/ 5614251 h 5927622"/>
              <a:gd name="connsiteX6" fmla="*/ 4832912 w 11136341"/>
              <a:gd name="connsiteY6" fmla="*/ 5686822 h 5927622"/>
              <a:gd name="connsiteX7" fmla="*/ 6255312 w 11136341"/>
              <a:gd name="connsiteY7" fmla="*/ 5527165 h 5927622"/>
              <a:gd name="connsiteX8" fmla="*/ 7982512 w 11136341"/>
              <a:gd name="connsiteY8" fmla="*/ 5585222 h 5927622"/>
              <a:gd name="connsiteX9" fmla="*/ 9811312 w 11136341"/>
              <a:gd name="connsiteY9" fmla="*/ 5425565 h 5927622"/>
              <a:gd name="connsiteX10" fmla="*/ 10580569 w 11136341"/>
              <a:gd name="connsiteY10" fmla="*/ 5469108 h 5927622"/>
              <a:gd name="connsiteX11" fmla="*/ 11088569 w 11136341"/>
              <a:gd name="connsiteY11" fmla="*/ 5251393 h 5927622"/>
              <a:gd name="connsiteX12" fmla="*/ 11088569 w 11136341"/>
              <a:gd name="connsiteY12" fmla="*/ 5149793 h 5927622"/>
              <a:gd name="connsiteX13" fmla="*/ 10856340 w 11136341"/>
              <a:gd name="connsiteY13" fmla="*/ 4395051 h 5927622"/>
              <a:gd name="connsiteX14" fmla="*/ 9071083 w 11136341"/>
              <a:gd name="connsiteY14" fmla="*/ 3509679 h 5927622"/>
              <a:gd name="connsiteX15" fmla="*/ 6240797 w 11136341"/>
              <a:gd name="connsiteY15" fmla="*/ 2464651 h 5927622"/>
              <a:gd name="connsiteX16" fmla="*/ 4063654 w 11136341"/>
              <a:gd name="connsiteY16" fmla="*/ 1477679 h 5927622"/>
              <a:gd name="connsiteX17" fmla="*/ 1407540 w 11136341"/>
              <a:gd name="connsiteY17" fmla="*/ 490708 h 5927622"/>
              <a:gd name="connsiteX18" fmla="*/ 609254 w 11136341"/>
              <a:gd name="connsiteY18" fmla="*/ 40765 h 5927622"/>
              <a:gd name="connsiteX0" fmla="*/ 526704 w 11053791"/>
              <a:gd name="connsiteY0" fmla="*/ 40765 h 5771463"/>
              <a:gd name="connsiteX1" fmla="*/ 497676 w 11053791"/>
              <a:gd name="connsiteY1" fmla="*/ 1492193 h 5771463"/>
              <a:gd name="connsiteX2" fmla="*/ 410590 w 11053791"/>
              <a:gd name="connsiteY2" fmla="*/ 4177336 h 5771463"/>
              <a:gd name="connsiteX3" fmla="*/ 76762 w 11053791"/>
              <a:gd name="connsiteY3" fmla="*/ 5628765 h 5771463"/>
              <a:gd name="connsiteX4" fmla="*/ 207390 w 11053791"/>
              <a:gd name="connsiteY4" fmla="*/ 5715851 h 5771463"/>
              <a:gd name="connsiteX5" fmla="*/ 2137790 w 11053791"/>
              <a:gd name="connsiteY5" fmla="*/ 5614251 h 5771463"/>
              <a:gd name="connsiteX6" fmla="*/ 4750362 w 11053791"/>
              <a:gd name="connsiteY6" fmla="*/ 5686822 h 5771463"/>
              <a:gd name="connsiteX7" fmla="*/ 6172762 w 11053791"/>
              <a:gd name="connsiteY7" fmla="*/ 5527165 h 5771463"/>
              <a:gd name="connsiteX8" fmla="*/ 7899962 w 11053791"/>
              <a:gd name="connsiteY8" fmla="*/ 5585222 h 5771463"/>
              <a:gd name="connsiteX9" fmla="*/ 9728762 w 11053791"/>
              <a:gd name="connsiteY9" fmla="*/ 5425565 h 5771463"/>
              <a:gd name="connsiteX10" fmla="*/ 10498019 w 11053791"/>
              <a:gd name="connsiteY10" fmla="*/ 5469108 h 5771463"/>
              <a:gd name="connsiteX11" fmla="*/ 11006019 w 11053791"/>
              <a:gd name="connsiteY11" fmla="*/ 5251393 h 5771463"/>
              <a:gd name="connsiteX12" fmla="*/ 11006019 w 11053791"/>
              <a:gd name="connsiteY12" fmla="*/ 5149793 h 5771463"/>
              <a:gd name="connsiteX13" fmla="*/ 10773790 w 11053791"/>
              <a:gd name="connsiteY13" fmla="*/ 4395051 h 5771463"/>
              <a:gd name="connsiteX14" fmla="*/ 8988533 w 11053791"/>
              <a:gd name="connsiteY14" fmla="*/ 3509679 h 5771463"/>
              <a:gd name="connsiteX15" fmla="*/ 6158247 w 11053791"/>
              <a:gd name="connsiteY15" fmla="*/ 2464651 h 5771463"/>
              <a:gd name="connsiteX16" fmla="*/ 3981104 w 11053791"/>
              <a:gd name="connsiteY16" fmla="*/ 1477679 h 5771463"/>
              <a:gd name="connsiteX17" fmla="*/ 1324990 w 11053791"/>
              <a:gd name="connsiteY17" fmla="*/ 490708 h 5771463"/>
              <a:gd name="connsiteX18" fmla="*/ 526704 w 11053791"/>
              <a:gd name="connsiteY18" fmla="*/ 40765 h 5771463"/>
              <a:gd name="connsiteX0" fmla="*/ 553480 w 11080567"/>
              <a:gd name="connsiteY0" fmla="*/ 40765 h 5753587"/>
              <a:gd name="connsiteX1" fmla="*/ 524452 w 11080567"/>
              <a:gd name="connsiteY1" fmla="*/ 1492193 h 5753587"/>
              <a:gd name="connsiteX2" fmla="*/ 437366 w 11080567"/>
              <a:gd name="connsiteY2" fmla="*/ 4177336 h 5753587"/>
              <a:gd name="connsiteX3" fmla="*/ 103538 w 11080567"/>
              <a:gd name="connsiteY3" fmla="*/ 5628765 h 5753587"/>
              <a:gd name="connsiteX4" fmla="*/ 234166 w 11080567"/>
              <a:gd name="connsiteY4" fmla="*/ 5715851 h 5753587"/>
              <a:gd name="connsiteX5" fmla="*/ 2164566 w 11080567"/>
              <a:gd name="connsiteY5" fmla="*/ 5614251 h 5753587"/>
              <a:gd name="connsiteX6" fmla="*/ 4777138 w 11080567"/>
              <a:gd name="connsiteY6" fmla="*/ 5686822 h 5753587"/>
              <a:gd name="connsiteX7" fmla="*/ 6199538 w 11080567"/>
              <a:gd name="connsiteY7" fmla="*/ 5527165 h 5753587"/>
              <a:gd name="connsiteX8" fmla="*/ 7926738 w 11080567"/>
              <a:gd name="connsiteY8" fmla="*/ 5585222 h 5753587"/>
              <a:gd name="connsiteX9" fmla="*/ 9755538 w 11080567"/>
              <a:gd name="connsiteY9" fmla="*/ 5425565 h 5753587"/>
              <a:gd name="connsiteX10" fmla="*/ 10524795 w 11080567"/>
              <a:gd name="connsiteY10" fmla="*/ 5469108 h 5753587"/>
              <a:gd name="connsiteX11" fmla="*/ 11032795 w 11080567"/>
              <a:gd name="connsiteY11" fmla="*/ 5251393 h 5753587"/>
              <a:gd name="connsiteX12" fmla="*/ 11032795 w 11080567"/>
              <a:gd name="connsiteY12" fmla="*/ 5149793 h 5753587"/>
              <a:gd name="connsiteX13" fmla="*/ 10800566 w 11080567"/>
              <a:gd name="connsiteY13" fmla="*/ 4395051 h 5753587"/>
              <a:gd name="connsiteX14" fmla="*/ 9015309 w 11080567"/>
              <a:gd name="connsiteY14" fmla="*/ 3509679 h 5753587"/>
              <a:gd name="connsiteX15" fmla="*/ 6185023 w 11080567"/>
              <a:gd name="connsiteY15" fmla="*/ 2464651 h 5753587"/>
              <a:gd name="connsiteX16" fmla="*/ 4007880 w 11080567"/>
              <a:gd name="connsiteY16" fmla="*/ 1477679 h 5753587"/>
              <a:gd name="connsiteX17" fmla="*/ 1351766 w 11080567"/>
              <a:gd name="connsiteY17" fmla="*/ 490708 h 5753587"/>
              <a:gd name="connsiteX18" fmla="*/ 553480 w 11080567"/>
              <a:gd name="connsiteY18" fmla="*/ 40765 h 5753587"/>
              <a:gd name="connsiteX0" fmla="*/ 459594 w 10986681"/>
              <a:gd name="connsiteY0" fmla="*/ 40765 h 5764840"/>
              <a:gd name="connsiteX1" fmla="*/ 430566 w 10986681"/>
              <a:gd name="connsiteY1" fmla="*/ 1492193 h 5764840"/>
              <a:gd name="connsiteX2" fmla="*/ 343480 w 10986681"/>
              <a:gd name="connsiteY2" fmla="*/ 4177336 h 5764840"/>
              <a:gd name="connsiteX3" fmla="*/ 9652 w 10986681"/>
              <a:gd name="connsiteY3" fmla="*/ 5628765 h 5764840"/>
              <a:gd name="connsiteX4" fmla="*/ 285423 w 10986681"/>
              <a:gd name="connsiteY4" fmla="*/ 5701336 h 5764840"/>
              <a:gd name="connsiteX5" fmla="*/ 2070680 w 10986681"/>
              <a:gd name="connsiteY5" fmla="*/ 5614251 h 5764840"/>
              <a:gd name="connsiteX6" fmla="*/ 4683252 w 10986681"/>
              <a:gd name="connsiteY6" fmla="*/ 5686822 h 5764840"/>
              <a:gd name="connsiteX7" fmla="*/ 6105652 w 10986681"/>
              <a:gd name="connsiteY7" fmla="*/ 5527165 h 5764840"/>
              <a:gd name="connsiteX8" fmla="*/ 7832852 w 10986681"/>
              <a:gd name="connsiteY8" fmla="*/ 5585222 h 5764840"/>
              <a:gd name="connsiteX9" fmla="*/ 9661652 w 10986681"/>
              <a:gd name="connsiteY9" fmla="*/ 5425565 h 5764840"/>
              <a:gd name="connsiteX10" fmla="*/ 10430909 w 10986681"/>
              <a:gd name="connsiteY10" fmla="*/ 5469108 h 5764840"/>
              <a:gd name="connsiteX11" fmla="*/ 10938909 w 10986681"/>
              <a:gd name="connsiteY11" fmla="*/ 5251393 h 5764840"/>
              <a:gd name="connsiteX12" fmla="*/ 10938909 w 10986681"/>
              <a:gd name="connsiteY12" fmla="*/ 5149793 h 5764840"/>
              <a:gd name="connsiteX13" fmla="*/ 10706680 w 10986681"/>
              <a:gd name="connsiteY13" fmla="*/ 4395051 h 5764840"/>
              <a:gd name="connsiteX14" fmla="*/ 8921423 w 10986681"/>
              <a:gd name="connsiteY14" fmla="*/ 3509679 h 5764840"/>
              <a:gd name="connsiteX15" fmla="*/ 6091137 w 10986681"/>
              <a:gd name="connsiteY15" fmla="*/ 2464651 h 5764840"/>
              <a:gd name="connsiteX16" fmla="*/ 3913994 w 10986681"/>
              <a:gd name="connsiteY16" fmla="*/ 1477679 h 5764840"/>
              <a:gd name="connsiteX17" fmla="*/ 1257880 w 10986681"/>
              <a:gd name="connsiteY17" fmla="*/ 490708 h 5764840"/>
              <a:gd name="connsiteX18" fmla="*/ 459594 w 10986681"/>
              <a:gd name="connsiteY18" fmla="*/ 40765 h 5764840"/>
              <a:gd name="connsiteX0" fmla="*/ 504477 w 11031564"/>
              <a:gd name="connsiteY0" fmla="*/ 40765 h 5764840"/>
              <a:gd name="connsiteX1" fmla="*/ 475449 w 11031564"/>
              <a:gd name="connsiteY1" fmla="*/ 1492193 h 5764840"/>
              <a:gd name="connsiteX2" fmla="*/ 388363 w 11031564"/>
              <a:gd name="connsiteY2" fmla="*/ 4177336 h 5764840"/>
              <a:gd name="connsiteX3" fmla="*/ 54535 w 11031564"/>
              <a:gd name="connsiteY3" fmla="*/ 5628765 h 5764840"/>
              <a:gd name="connsiteX4" fmla="*/ 330306 w 11031564"/>
              <a:gd name="connsiteY4" fmla="*/ 5701336 h 5764840"/>
              <a:gd name="connsiteX5" fmla="*/ 2115563 w 11031564"/>
              <a:gd name="connsiteY5" fmla="*/ 5614251 h 5764840"/>
              <a:gd name="connsiteX6" fmla="*/ 4728135 w 11031564"/>
              <a:gd name="connsiteY6" fmla="*/ 5686822 h 5764840"/>
              <a:gd name="connsiteX7" fmla="*/ 6150535 w 11031564"/>
              <a:gd name="connsiteY7" fmla="*/ 5527165 h 5764840"/>
              <a:gd name="connsiteX8" fmla="*/ 7877735 w 11031564"/>
              <a:gd name="connsiteY8" fmla="*/ 5585222 h 5764840"/>
              <a:gd name="connsiteX9" fmla="*/ 9706535 w 11031564"/>
              <a:gd name="connsiteY9" fmla="*/ 5425565 h 5764840"/>
              <a:gd name="connsiteX10" fmla="*/ 10475792 w 11031564"/>
              <a:gd name="connsiteY10" fmla="*/ 5469108 h 5764840"/>
              <a:gd name="connsiteX11" fmla="*/ 10983792 w 11031564"/>
              <a:gd name="connsiteY11" fmla="*/ 5251393 h 5764840"/>
              <a:gd name="connsiteX12" fmla="*/ 10983792 w 11031564"/>
              <a:gd name="connsiteY12" fmla="*/ 5149793 h 5764840"/>
              <a:gd name="connsiteX13" fmla="*/ 10751563 w 11031564"/>
              <a:gd name="connsiteY13" fmla="*/ 4395051 h 5764840"/>
              <a:gd name="connsiteX14" fmla="*/ 8966306 w 11031564"/>
              <a:gd name="connsiteY14" fmla="*/ 3509679 h 5764840"/>
              <a:gd name="connsiteX15" fmla="*/ 6136020 w 11031564"/>
              <a:gd name="connsiteY15" fmla="*/ 2464651 h 5764840"/>
              <a:gd name="connsiteX16" fmla="*/ 3958877 w 11031564"/>
              <a:gd name="connsiteY16" fmla="*/ 1477679 h 5764840"/>
              <a:gd name="connsiteX17" fmla="*/ 1302763 w 11031564"/>
              <a:gd name="connsiteY17" fmla="*/ 490708 h 5764840"/>
              <a:gd name="connsiteX18" fmla="*/ 504477 w 11031564"/>
              <a:gd name="connsiteY18" fmla="*/ 40765 h 5764840"/>
              <a:gd name="connsiteX0" fmla="*/ 485194 w 11012281"/>
              <a:gd name="connsiteY0" fmla="*/ 40765 h 5723121"/>
              <a:gd name="connsiteX1" fmla="*/ 456166 w 11012281"/>
              <a:gd name="connsiteY1" fmla="*/ 1492193 h 5723121"/>
              <a:gd name="connsiteX2" fmla="*/ 369080 w 11012281"/>
              <a:gd name="connsiteY2" fmla="*/ 4177336 h 5723121"/>
              <a:gd name="connsiteX3" fmla="*/ 35252 w 11012281"/>
              <a:gd name="connsiteY3" fmla="*/ 5628765 h 5723121"/>
              <a:gd name="connsiteX4" fmla="*/ 311023 w 11012281"/>
              <a:gd name="connsiteY4" fmla="*/ 5701336 h 5723121"/>
              <a:gd name="connsiteX5" fmla="*/ 2096280 w 11012281"/>
              <a:gd name="connsiteY5" fmla="*/ 5614251 h 5723121"/>
              <a:gd name="connsiteX6" fmla="*/ 4708852 w 11012281"/>
              <a:gd name="connsiteY6" fmla="*/ 5686822 h 5723121"/>
              <a:gd name="connsiteX7" fmla="*/ 6131252 w 11012281"/>
              <a:gd name="connsiteY7" fmla="*/ 5527165 h 5723121"/>
              <a:gd name="connsiteX8" fmla="*/ 7858452 w 11012281"/>
              <a:gd name="connsiteY8" fmla="*/ 5585222 h 5723121"/>
              <a:gd name="connsiteX9" fmla="*/ 9687252 w 11012281"/>
              <a:gd name="connsiteY9" fmla="*/ 5425565 h 5723121"/>
              <a:gd name="connsiteX10" fmla="*/ 10456509 w 11012281"/>
              <a:gd name="connsiteY10" fmla="*/ 5469108 h 5723121"/>
              <a:gd name="connsiteX11" fmla="*/ 10964509 w 11012281"/>
              <a:gd name="connsiteY11" fmla="*/ 5251393 h 5723121"/>
              <a:gd name="connsiteX12" fmla="*/ 10964509 w 11012281"/>
              <a:gd name="connsiteY12" fmla="*/ 5149793 h 5723121"/>
              <a:gd name="connsiteX13" fmla="*/ 10732280 w 11012281"/>
              <a:gd name="connsiteY13" fmla="*/ 4395051 h 5723121"/>
              <a:gd name="connsiteX14" fmla="*/ 8947023 w 11012281"/>
              <a:gd name="connsiteY14" fmla="*/ 3509679 h 5723121"/>
              <a:gd name="connsiteX15" fmla="*/ 6116737 w 11012281"/>
              <a:gd name="connsiteY15" fmla="*/ 2464651 h 5723121"/>
              <a:gd name="connsiteX16" fmla="*/ 3939594 w 11012281"/>
              <a:gd name="connsiteY16" fmla="*/ 1477679 h 5723121"/>
              <a:gd name="connsiteX17" fmla="*/ 1283480 w 11012281"/>
              <a:gd name="connsiteY17" fmla="*/ 490708 h 5723121"/>
              <a:gd name="connsiteX18" fmla="*/ 485194 w 11012281"/>
              <a:gd name="connsiteY18" fmla="*/ 40765 h 57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12281" h="5723121">
                <a:moveTo>
                  <a:pt x="485194" y="40765"/>
                </a:moveTo>
                <a:cubicBezTo>
                  <a:pt x="347308" y="207679"/>
                  <a:pt x="475518" y="802765"/>
                  <a:pt x="456166" y="1492193"/>
                </a:cubicBezTo>
                <a:cubicBezTo>
                  <a:pt x="436814" y="2181622"/>
                  <a:pt x="439232" y="3487908"/>
                  <a:pt x="369080" y="4177336"/>
                </a:cubicBezTo>
                <a:cubicBezTo>
                  <a:pt x="298928" y="4866764"/>
                  <a:pt x="102985" y="5476365"/>
                  <a:pt x="35252" y="5628765"/>
                </a:cubicBezTo>
                <a:cubicBezTo>
                  <a:pt x="-32481" y="5781165"/>
                  <a:pt x="-32482" y="5703755"/>
                  <a:pt x="311023" y="5701336"/>
                </a:cubicBezTo>
                <a:cubicBezTo>
                  <a:pt x="654528" y="5698917"/>
                  <a:pt x="1363309" y="5616670"/>
                  <a:pt x="2096280" y="5614251"/>
                </a:cubicBezTo>
                <a:cubicBezTo>
                  <a:pt x="2829251" y="5611832"/>
                  <a:pt x="4036357" y="5701336"/>
                  <a:pt x="4708852" y="5686822"/>
                </a:cubicBezTo>
                <a:cubicBezTo>
                  <a:pt x="5381347" y="5672308"/>
                  <a:pt x="5606319" y="5544098"/>
                  <a:pt x="6131252" y="5527165"/>
                </a:cubicBezTo>
                <a:cubicBezTo>
                  <a:pt x="6656185" y="5510232"/>
                  <a:pt x="7265785" y="5602155"/>
                  <a:pt x="7858452" y="5585222"/>
                </a:cubicBezTo>
                <a:cubicBezTo>
                  <a:pt x="8451119" y="5568289"/>
                  <a:pt x="9254243" y="5444917"/>
                  <a:pt x="9687252" y="5425565"/>
                </a:cubicBezTo>
                <a:cubicBezTo>
                  <a:pt x="10120262" y="5406213"/>
                  <a:pt x="10243633" y="5498137"/>
                  <a:pt x="10456509" y="5469108"/>
                </a:cubicBezTo>
                <a:cubicBezTo>
                  <a:pt x="10669385" y="5440079"/>
                  <a:pt x="10879842" y="5304612"/>
                  <a:pt x="10964509" y="5251393"/>
                </a:cubicBezTo>
                <a:cubicBezTo>
                  <a:pt x="11049176" y="5198174"/>
                  <a:pt x="11003214" y="5292517"/>
                  <a:pt x="10964509" y="5149793"/>
                </a:cubicBezTo>
                <a:cubicBezTo>
                  <a:pt x="10925804" y="5007069"/>
                  <a:pt x="11068528" y="4668403"/>
                  <a:pt x="10732280" y="4395051"/>
                </a:cubicBezTo>
                <a:cubicBezTo>
                  <a:pt x="10396032" y="4121699"/>
                  <a:pt x="9716280" y="3831412"/>
                  <a:pt x="8947023" y="3509679"/>
                </a:cubicBezTo>
                <a:cubicBezTo>
                  <a:pt x="8177766" y="3187946"/>
                  <a:pt x="6951309" y="2803318"/>
                  <a:pt x="6116737" y="2464651"/>
                </a:cubicBezTo>
                <a:cubicBezTo>
                  <a:pt x="5282165" y="2125984"/>
                  <a:pt x="4745137" y="1806670"/>
                  <a:pt x="3939594" y="1477679"/>
                </a:cubicBezTo>
                <a:cubicBezTo>
                  <a:pt x="3134051" y="1148689"/>
                  <a:pt x="1859213" y="722936"/>
                  <a:pt x="1283480" y="490708"/>
                </a:cubicBezTo>
                <a:cubicBezTo>
                  <a:pt x="707747" y="258480"/>
                  <a:pt x="623080" y="-126149"/>
                  <a:pt x="485194" y="40765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2">
            <a:extLst>
              <a:ext uri="{FF2B5EF4-FFF2-40B4-BE49-F238E27FC236}">
                <a16:creationId xmlns:a16="http://schemas.microsoft.com/office/drawing/2014/main" id="{78263633-F45A-41DF-AB3E-F94AFC27B37F}"/>
              </a:ext>
            </a:extLst>
          </p:cNvPr>
          <p:cNvSpPr/>
          <p:nvPr/>
        </p:nvSpPr>
        <p:spPr>
          <a:xfrm>
            <a:off x="619687" y="815921"/>
            <a:ext cx="10733699" cy="5702300"/>
          </a:xfrm>
          <a:custGeom>
            <a:avLst/>
            <a:gdLst>
              <a:gd name="connsiteX0" fmla="*/ 0 w 10096500"/>
              <a:gd name="connsiteY0" fmla="*/ 2032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203200 h 5740400"/>
              <a:gd name="connsiteX0" fmla="*/ 0 w 10096500"/>
              <a:gd name="connsiteY0" fmla="*/ 381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38100 h 57404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0097062" h="5702300">
                <a:moveTo>
                  <a:pt x="0" y="0"/>
                </a:moveTo>
                <a:lnTo>
                  <a:pt x="10095747" y="25400"/>
                </a:lnTo>
                <a:cubicBezTo>
                  <a:pt x="10099980" y="1875367"/>
                  <a:pt x="10092267" y="3661833"/>
                  <a:pt x="10096500" y="5511800"/>
                </a:cubicBezTo>
                <a:lnTo>
                  <a:pt x="9906000" y="5410200"/>
                </a:lnTo>
                <a:lnTo>
                  <a:pt x="9499600" y="5537200"/>
                </a:lnTo>
                <a:lnTo>
                  <a:pt x="9105900" y="5410200"/>
                </a:lnTo>
                <a:lnTo>
                  <a:pt x="8801100" y="5537200"/>
                </a:lnTo>
                <a:lnTo>
                  <a:pt x="8572500" y="5511800"/>
                </a:lnTo>
                <a:lnTo>
                  <a:pt x="8343900" y="5549900"/>
                </a:lnTo>
                <a:lnTo>
                  <a:pt x="8089900" y="5511800"/>
                </a:lnTo>
                <a:lnTo>
                  <a:pt x="7899400" y="5588000"/>
                </a:lnTo>
                <a:lnTo>
                  <a:pt x="7607300" y="5511800"/>
                </a:lnTo>
                <a:lnTo>
                  <a:pt x="7442200" y="5638800"/>
                </a:lnTo>
                <a:lnTo>
                  <a:pt x="7086600" y="5575300"/>
                </a:lnTo>
                <a:lnTo>
                  <a:pt x="6870700" y="5651500"/>
                </a:lnTo>
                <a:lnTo>
                  <a:pt x="6502400" y="5613400"/>
                </a:lnTo>
                <a:lnTo>
                  <a:pt x="6375400" y="5651500"/>
                </a:lnTo>
                <a:lnTo>
                  <a:pt x="6210300" y="5575300"/>
                </a:lnTo>
                <a:lnTo>
                  <a:pt x="6108700" y="5626100"/>
                </a:lnTo>
                <a:lnTo>
                  <a:pt x="5892800" y="5613400"/>
                </a:lnTo>
                <a:lnTo>
                  <a:pt x="5765800" y="5626100"/>
                </a:lnTo>
                <a:lnTo>
                  <a:pt x="5575300" y="5537200"/>
                </a:lnTo>
                <a:lnTo>
                  <a:pt x="5473700" y="5524500"/>
                </a:lnTo>
                <a:lnTo>
                  <a:pt x="5422900" y="5562600"/>
                </a:lnTo>
                <a:lnTo>
                  <a:pt x="5384800" y="5626100"/>
                </a:lnTo>
                <a:lnTo>
                  <a:pt x="5257800" y="5575300"/>
                </a:lnTo>
                <a:lnTo>
                  <a:pt x="5207000" y="5524500"/>
                </a:lnTo>
                <a:lnTo>
                  <a:pt x="5092700" y="5524500"/>
                </a:lnTo>
                <a:lnTo>
                  <a:pt x="5092700" y="5600700"/>
                </a:lnTo>
                <a:lnTo>
                  <a:pt x="4953000" y="5537200"/>
                </a:lnTo>
                <a:lnTo>
                  <a:pt x="4813300" y="5537200"/>
                </a:lnTo>
                <a:lnTo>
                  <a:pt x="4597400" y="5575300"/>
                </a:lnTo>
                <a:lnTo>
                  <a:pt x="4343400" y="5651500"/>
                </a:lnTo>
                <a:lnTo>
                  <a:pt x="4216400" y="5588000"/>
                </a:lnTo>
                <a:lnTo>
                  <a:pt x="3962400" y="5562600"/>
                </a:lnTo>
                <a:lnTo>
                  <a:pt x="3873500" y="5562600"/>
                </a:lnTo>
                <a:lnTo>
                  <a:pt x="3670300" y="5626100"/>
                </a:lnTo>
                <a:lnTo>
                  <a:pt x="3505200" y="5613400"/>
                </a:lnTo>
                <a:lnTo>
                  <a:pt x="3340100" y="5588000"/>
                </a:lnTo>
                <a:lnTo>
                  <a:pt x="3073400" y="5613400"/>
                </a:lnTo>
                <a:lnTo>
                  <a:pt x="2819400" y="5588000"/>
                </a:lnTo>
                <a:lnTo>
                  <a:pt x="2679700" y="5511800"/>
                </a:lnTo>
                <a:lnTo>
                  <a:pt x="2565400" y="5511800"/>
                </a:lnTo>
                <a:lnTo>
                  <a:pt x="2425700" y="5562600"/>
                </a:lnTo>
                <a:lnTo>
                  <a:pt x="2324100" y="5626100"/>
                </a:lnTo>
                <a:lnTo>
                  <a:pt x="2171700" y="5600700"/>
                </a:lnTo>
                <a:lnTo>
                  <a:pt x="2171700" y="5702300"/>
                </a:lnTo>
                <a:lnTo>
                  <a:pt x="2044700" y="5575300"/>
                </a:lnTo>
                <a:lnTo>
                  <a:pt x="1930400" y="5575300"/>
                </a:lnTo>
                <a:lnTo>
                  <a:pt x="1803400" y="5651500"/>
                </a:lnTo>
                <a:lnTo>
                  <a:pt x="1498600" y="5613400"/>
                </a:lnTo>
                <a:lnTo>
                  <a:pt x="1104900" y="5613400"/>
                </a:lnTo>
                <a:lnTo>
                  <a:pt x="711200" y="5600700"/>
                </a:lnTo>
                <a:lnTo>
                  <a:pt x="139700" y="55753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4C7E68-3A87-420B-A862-191ECEBB15A1}"/>
              </a:ext>
            </a:extLst>
          </p:cNvPr>
          <p:cNvSpPr/>
          <p:nvPr/>
        </p:nvSpPr>
        <p:spPr>
          <a:xfrm>
            <a:off x="1845651" y="-7531"/>
            <a:ext cx="414088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b="1" i="1" dirty="0">
                <a:solidFill>
                  <a:schemeClr val="bg1"/>
                </a:solidFill>
              </a:rPr>
              <a:t>1. </a:t>
            </a:r>
            <a:r>
              <a:rPr lang="ko-KR" altLang="en-US" sz="3200" b="1" i="1" dirty="0">
                <a:solidFill>
                  <a:schemeClr val="bg1"/>
                </a:solidFill>
              </a:rPr>
              <a:t>개요</a:t>
            </a:r>
            <a:endParaRPr lang="en-US" altLang="ko-KR" sz="3200" b="1" i="1" dirty="0">
              <a:solidFill>
                <a:schemeClr val="bg1"/>
              </a:solidFill>
            </a:endParaRPr>
          </a:p>
        </p:txBody>
      </p:sp>
      <p:sp>
        <p:nvSpPr>
          <p:cNvPr id="22" name="자유형 7">
            <a:extLst>
              <a:ext uri="{FF2B5EF4-FFF2-40B4-BE49-F238E27FC236}">
                <a16:creationId xmlns:a16="http://schemas.microsoft.com/office/drawing/2014/main" id="{AE285178-43A0-4D00-BE0A-01BCD7180342}"/>
              </a:ext>
            </a:extLst>
          </p:cNvPr>
          <p:cNvSpPr/>
          <p:nvPr/>
        </p:nvSpPr>
        <p:spPr>
          <a:xfrm>
            <a:off x="115900" y="339779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8">
            <a:extLst>
              <a:ext uri="{FF2B5EF4-FFF2-40B4-BE49-F238E27FC236}">
                <a16:creationId xmlns:a16="http://schemas.microsoft.com/office/drawing/2014/main" id="{B4422F95-53E6-4DDA-A410-34A2FCC4A09B}"/>
              </a:ext>
            </a:extLst>
          </p:cNvPr>
          <p:cNvSpPr/>
          <p:nvPr/>
        </p:nvSpPr>
        <p:spPr>
          <a:xfrm flipV="1">
            <a:off x="10318658" y="273687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FAB228-AE54-4DDB-905E-A2650B29D0A3}"/>
              </a:ext>
            </a:extLst>
          </p:cNvPr>
          <p:cNvSpPr/>
          <p:nvPr/>
        </p:nvSpPr>
        <p:spPr>
          <a:xfrm>
            <a:off x="1405029" y="1239289"/>
            <a:ext cx="184398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프로그램 소개</a:t>
            </a:r>
            <a:endParaRPr lang="en-US" altLang="ko-KR" sz="11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7DD9928B-AFB5-43DA-B478-DFF8B088402A}"/>
              </a:ext>
            </a:extLst>
          </p:cNvPr>
          <p:cNvCxnSpPr>
            <a:cxnSpLocks/>
          </p:cNvCxnSpPr>
          <p:nvPr/>
        </p:nvCxnSpPr>
        <p:spPr>
          <a:xfrm>
            <a:off x="1403245" y="1693581"/>
            <a:ext cx="40259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ABC049-8F88-4710-80A0-7B7B636F8662}"/>
              </a:ext>
            </a:extLst>
          </p:cNvPr>
          <p:cNvSpPr/>
          <p:nvPr/>
        </p:nvSpPr>
        <p:spPr>
          <a:xfrm>
            <a:off x="1352215" y="1670744"/>
            <a:ext cx="7354471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국내 대학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학과정보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커리큘럼 등을 검색할 수 있는 서비스 이다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ko-KR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01214-B2D4-43B7-9A2D-8B56F3DF2C19}"/>
              </a:ext>
            </a:extLst>
          </p:cNvPr>
          <p:cNvSpPr/>
          <p:nvPr/>
        </p:nvSpPr>
        <p:spPr>
          <a:xfrm>
            <a:off x="1403245" y="2887048"/>
            <a:ext cx="1651743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사용 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API</a:t>
            </a:r>
            <a:endParaRPr lang="en-US" altLang="ko-KR" sz="11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C63163F-D8ED-4DED-9336-94374995D105}"/>
              </a:ext>
            </a:extLst>
          </p:cNvPr>
          <p:cNvCxnSpPr>
            <a:cxnSpLocks/>
          </p:cNvCxnSpPr>
          <p:nvPr/>
        </p:nvCxnSpPr>
        <p:spPr>
          <a:xfrm>
            <a:off x="1422400" y="3341340"/>
            <a:ext cx="40259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65677899-150C-4F53-9E14-D9CA321A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245" y="3530206"/>
            <a:ext cx="64865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77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/>
          <p:nvPr/>
        </p:nvSpPr>
        <p:spPr>
          <a:xfrm>
            <a:off x="163172" y="861192"/>
            <a:ext cx="11012281" cy="5723121"/>
          </a:xfrm>
          <a:custGeom>
            <a:avLst/>
            <a:gdLst>
              <a:gd name="connsiteX0" fmla="*/ 609254 w 11136341"/>
              <a:gd name="connsiteY0" fmla="*/ 40765 h 5927622"/>
              <a:gd name="connsiteX1" fmla="*/ 580226 w 11136341"/>
              <a:gd name="connsiteY1" fmla="*/ 1492193 h 5927622"/>
              <a:gd name="connsiteX2" fmla="*/ 493140 w 11136341"/>
              <a:gd name="connsiteY2" fmla="*/ 4177336 h 5927622"/>
              <a:gd name="connsiteX3" fmla="*/ 28683 w 11136341"/>
              <a:gd name="connsiteY3" fmla="*/ 5831965 h 5927622"/>
              <a:gd name="connsiteX4" fmla="*/ 289940 w 11136341"/>
              <a:gd name="connsiteY4" fmla="*/ 5715851 h 5927622"/>
              <a:gd name="connsiteX5" fmla="*/ 2220340 w 11136341"/>
              <a:gd name="connsiteY5" fmla="*/ 5614251 h 5927622"/>
              <a:gd name="connsiteX6" fmla="*/ 4832912 w 11136341"/>
              <a:gd name="connsiteY6" fmla="*/ 5686822 h 5927622"/>
              <a:gd name="connsiteX7" fmla="*/ 6255312 w 11136341"/>
              <a:gd name="connsiteY7" fmla="*/ 5527165 h 5927622"/>
              <a:gd name="connsiteX8" fmla="*/ 7982512 w 11136341"/>
              <a:gd name="connsiteY8" fmla="*/ 5585222 h 5927622"/>
              <a:gd name="connsiteX9" fmla="*/ 9811312 w 11136341"/>
              <a:gd name="connsiteY9" fmla="*/ 5425565 h 5927622"/>
              <a:gd name="connsiteX10" fmla="*/ 10580569 w 11136341"/>
              <a:gd name="connsiteY10" fmla="*/ 5469108 h 5927622"/>
              <a:gd name="connsiteX11" fmla="*/ 11088569 w 11136341"/>
              <a:gd name="connsiteY11" fmla="*/ 5251393 h 5927622"/>
              <a:gd name="connsiteX12" fmla="*/ 11088569 w 11136341"/>
              <a:gd name="connsiteY12" fmla="*/ 5149793 h 5927622"/>
              <a:gd name="connsiteX13" fmla="*/ 10856340 w 11136341"/>
              <a:gd name="connsiteY13" fmla="*/ 4395051 h 5927622"/>
              <a:gd name="connsiteX14" fmla="*/ 9071083 w 11136341"/>
              <a:gd name="connsiteY14" fmla="*/ 3509679 h 5927622"/>
              <a:gd name="connsiteX15" fmla="*/ 6240797 w 11136341"/>
              <a:gd name="connsiteY15" fmla="*/ 2464651 h 5927622"/>
              <a:gd name="connsiteX16" fmla="*/ 4063654 w 11136341"/>
              <a:gd name="connsiteY16" fmla="*/ 1477679 h 5927622"/>
              <a:gd name="connsiteX17" fmla="*/ 1407540 w 11136341"/>
              <a:gd name="connsiteY17" fmla="*/ 490708 h 5927622"/>
              <a:gd name="connsiteX18" fmla="*/ 609254 w 11136341"/>
              <a:gd name="connsiteY18" fmla="*/ 40765 h 5927622"/>
              <a:gd name="connsiteX0" fmla="*/ 526704 w 11053791"/>
              <a:gd name="connsiteY0" fmla="*/ 40765 h 5771463"/>
              <a:gd name="connsiteX1" fmla="*/ 497676 w 11053791"/>
              <a:gd name="connsiteY1" fmla="*/ 1492193 h 5771463"/>
              <a:gd name="connsiteX2" fmla="*/ 410590 w 11053791"/>
              <a:gd name="connsiteY2" fmla="*/ 4177336 h 5771463"/>
              <a:gd name="connsiteX3" fmla="*/ 76762 w 11053791"/>
              <a:gd name="connsiteY3" fmla="*/ 5628765 h 5771463"/>
              <a:gd name="connsiteX4" fmla="*/ 207390 w 11053791"/>
              <a:gd name="connsiteY4" fmla="*/ 5715851 h 5771463"/>
              <a:gd name="connsiteX5" fmla="*/ 2137790 w 11053791"/>
              <a:gd name="connsiteY5" fmla="*/ 5614251 h 5771463"/>
              <a:gd name="connsiteX6" fmla="*/ 4750362 w 11053791"/>
              <a:gd name="connsiteY6" fmla="*/ 5686822 h 5771463"/>
              <a:gd name="connsiteX7" fmla="*/ 6172762 w 11053791"/>
              <a:gd name="connsiteY7" fmla="*/ 5527165 h 5771463"/>
              <a:gd name="connsiteX8" fmla="*/ 7899962 w 11053791"/>
              <a:gd name="connsiteY8" fmla="*/ 5585222 h 5771463"/>
              <a:gd name="connsiteX9" fmla="*/ 9728762 w 11053791"/>
              <a:gd name="connsiteY9" fmla="*/ 5425565 h 5771463"/>
              <a:gd name="connsiteX10" fmla="*/ 10498019 w 11053791"/>
              <a:gd name="connsiteY10" fmla="*/ 5469108 h 5771463"/>
              <a:gd name="connsiteX11" fmla="*/ 11006019 w 11053791"/>
              <a:gd name="connsiteY11" fmla="*/ 5251393 h 5771463"/>
              <a:gd name="connsiteX12" fmla="*/ 11006019 w 11053791"/>
              <a:gd name="connsiteY12" fmla="*/ 5149793 h 5771463"/>
              <a:gd name="connsiteX13" fmla="*/ 10773790 w 11053791"/>
              <a:gd name="connsiteY13" fmla="*/ 4395051 h 5771463"/>
              <a:gd name="connsiteX14" fmla="*/ 8988533 w 11053791"/>
              <a:gd name="connsiteY14" fmla="*/ 3509679 h 5771463"/>
              <a:gd name="connsiteX15" fmla="*/ 6158247 w 11053791"/>
              <a:gd name="connsiteY15" fmla="*/ 2464651 h 5771463"/>
              <a:gd name="connsiteX16" fmla="*/ 3981104 w 11053791"/>
              <a:gd name="connsiteY16" fmla="*/ 1477679 h 5771463"/>
              <a:gd name="connsiteX17" fmla="*/ 1324990 w 11053791"/>
              <a:gd name="connsiteY17" fmla="*/ 490708 h 5771463"/>
              <a:gd name="connsiteX18" fmla="*/ 526704 w 11053791"/>
              <a:gd name="connsiteY18" fmla="*/ 40765 h 5771463"/>
              <a:gd name="connsiteX0" fmla="*/ 553480 w 11080567"/>
              <a:gd name="connsiteY0" fmla="*/ 40765 h 5753587"/>
              <a:gd name="connsiteX1" fmla="*/ 524452 w 11080567"/>
              <a:gd name="connsiteY1" fmla="*/ 1492193 h 5753587"/>
              <a:gd name="connsiteX2" fmla="*/ 437366 w 11080567"/>
              <a:gd name="connsiteY2" fmla="*/ 4177336 h 5753587"/>
              <a:gd name="connsiteX3" fmla="*/ 103538 w 11080567"/>
              <a:gd name="connsiteY3" fmla="*/ 5628765 h 5753587"/>
              <a:gd name="connsiteX4" fmla="*/ 234166 w 11080567"/>
              <a:gd name="connsiteY4" fmla="*/ 5715851 h 5753587"/>
              <a:gd name="connsiteX5" fmla="*/ 2164566 w 11080567"/>
              <a:gd name="connsiteY5" fmla="*/ 5614251 h 5753587"/>
              <a:gd name="connsiteX6" fmla="*/ 4777138 w 11080567"/>
              <a:gd name="connsiteY6" fmla="*/ 5686822 h 5753587"/>
              <a:gd name="connsiteX7" fmla="*/ 6199538 w 11080567"/>
              <a:gd name="connsiteY7" fmla="*/ 5527165 h 5753587"/>
              <a:gd name="connsiteX8" fmla="*/ 7926738 w 11080567"/>
              <a:gd name="connsiteY8" fmla="*/ 5585222 h 5753587"/>
              <a:gd name="connsiteX9" fmla="*/ 9755538 w 11080567"/>
              <a:gd name="connsiteY9" fmla="*/ 5425565 h 5753587"/>
              <a:gd name="connsiteX10" fmla="*/ 10524795 w 11080567"/>
              <a:gd name="connsiteY10" fmla="*/ 5469108 h 5753587"/>
              <a:gd name="connsiteX11" fmla="*/ 11032795 w 11080567"/>
              <a:gd name="connsiteY11" fmla="*/ 5251393 h 5753587"/>
              <a:gd name="connsiteX12" fmla="*/ 11032795 w 11080567"/>
              <a:gd name="connsiteY12" fmla="*/ 5149793 h 5753587"/>
              <a:gd name="connsiteX13" fmla="*/ 10800566 w 11080567"/>
              <a:gd name="connsiteY13" fmla="*/ 4395051 h 5753587"/>
              <a:gd name="connsiteX14" fmla="*/ 9015309 w 11080567"/>
              <a:gd name="connsiteY14" fmla="*/ 3509679 h 5753587"/>
              <a:gd name="connsiteX15" fmla="*/ 6185023 w 11080567"/>
              <a:gd name="connsiteY15" fmla="*/ 2464651 h 5753587"/>
              <a:gd name="connsiteX16" fmla="*/ 4007880 w 11080567"/>
              <a:gd name="connsiteY16" fmla="*/ 1477679 h 5753587"/>
              <a:gd name="connsiteX17" fmla="*/ 1351766 w 11080567"/>
              <a:gd name="connsiteY17" fmla="*/ 490708 h 5753587"/>
              <a:gd name="connsiteX18" fmla="*/ 553480 w 11080567"/>
              <a:gd name="connsiteY18" fmla="*/ 40765 h 5753587"/>
              <a:gd name="connsiteX0" fmla="*/ 459594 w 10986681"/>
              <a:gd name="connsiteY0" fmla="*/ 40765 h 5764840"/>
              <a:gd name="connsiteX1" fmla="*/ 430566 w 10986681"/>
              <a:gd name="connsiteY1" fmla="*/ 1492193 h 5764840"/>
              <a:gd name="connsiteX2" fmla="*/ 343480 w 10986681"/>
              <a:gd name="connsiteY2" fmla="*/ 4177336 h 5764840"/>
              <a:gd name="connsiteX3" fmla="*/ 9652 w 10986681"/>
              <a:gd name="connsiteY3" fmla="*/ 5628765 h 5764840"/>
              <a:gd name="connsiteX4" fmla="*/ 285423 w 10986681"/>
              <a:gd name="connsiteY4" fmla="*/ 5701336 h 5764840"/>
              <a:gd name="connsiteX5" fmla="*/ 2070680 w 10986681"/>
              <a:gd name="connsiteY5" fmla="*/ 5614251 h 5764840"/>
              <a:gd name="connsiteX6" fmla="*/ 4683252 w 10986681"/>
              <a:gd name="connsiteY6" fmla="*/ 5686822 h 5764840"/>
              <a:gd name="connsiteX7" fmla="*/ 6105652 w 10986681"/>
              <a:gd name="connsiteY7" fmla="*/ 5527165 h 5764840"/>
              <a:gd name="connsiteX8" fmla="*/ 7832852 w 10986681"/>
              <a:gd name="connsiteY8" fmla="*/ 5585222 h 5764840"/>
              <a:gd name="connsiteX9" fmla="*/ 9661652 w 10986681"/>
              <a:gd name="connsiteY9" fmla="*/ 5425565 h 5764840"/>
              <a:gd name="connsiteX10" fmla="*/ 10430909 w 10986681"/>
              <a:gd name="connsiteY10" fmla="*/ 5469108 h 5764840"/>
              <a:gd name="connsiteX11" fmla="*/ 10938909 w 10986681"/>
              <a:gd name="connsiteY11" fmla="*/ 5251393 h 5764840"/>
              <a:gd name="connsiteX12" fmla="*/ 10938909 w 10986681"/>
              <a:gd name="connsiteY12" fmla="*/ 5149793 h 5764840"/>
              <a:gd name="connsiteX13" fmla="*/ 10706680 w 10986681"/>
              <a:gd name="connsiteY13" fmla="*/ 4395051 h 5764840"/>
              <a:gd name="connsiteX14" fmla="*/ 8921423 w 10986681"/>
              <a:gd name="connsiteY14" fmla="*/ 3509679 h 5764840"/>
              <a:gd name="connsiteX15" fmla="*/ 6091137 w 10986681"/>
              <a:gd name="connsiteY15" fmla="*/ 2464651 h 5764840"/>
              <a:gd name="connsiteX16" fmla="*/ 3913994 w 10986681"/>
              <a:gd name="connsiteY16" fmla="*/ 1477679 h 5764840"/>
              <a:gd name="connsiteX17" fmla="*/ 1257880 w 10986681"/>
              <a:gd name="connsiteY17" fmla="*/ 490708 h 5764840"/>
              <a:gd name="connsiteX18" fmla="*/ 459594 w 10986681"/>
              <a:gd name="connsiteY18" fmla="*/ 40765 h 5764840"/>
              <a:gd name="connsiteX0" fmla="*/ 504477 w 11031564"/>
              <a:gd name="connsiteY0" fmla="*/ 40765 h 5764840"/>
              <a:gd name="connsiteX1" fmla="*/ 475449 w 11031564"/>
              <a:gd name="connsiteY1" fmla="*/ 1492193 h 5764840"/>
              <a:gd name="connsiteX2" fmla="*/ 388363 w 11031564"/>
              <a:gd name="connsiteY2" fmla="*/ 4177336 h 5764840"/>
              <a:gd name="connsiteX3" fmla="*/ 54535 w 11031564"/>
              <a:gd name="connsiteY3" fmla="*/ 5628765 h 5764840"/>
              <a:gd name="connsiteX4" fmla="*/ 330306 w 11031564"/>
              <a:gd name="connsiteY4" fmla="*/ 5701336 h 5764840"/>
              <a:gd name="connsiteX5" fmla="*/ 2115563 w 11031564"/>
              <a:gd name="connsiteY5" fmla="*/ 5614251 h 5764840"/>
              <a:gd name="connsiteX6" fmla="*/ 4728135 w 11031564"/>
              <a:gd name="connsiteY6" fmla="*/ 5686822 h 5764840"/>
              <a:gd name="connsiteX7" fmla="*/ 6150535 w 11031564"/>
              <a:gd name="connsiteY7" fmla="*/ 5527165 h 5764840"/>
              <a:gd name="connsiteX8" fmla="*/ 7877735 w 11031564"/>
              <a:gd name="connsiteY8" fmla="*/ 5585222 h 5764840"/>
              <a:gd name="connsiteX9" fmla="*/ 9706535 w 11031564"/>
              <a:gd name="connsiteY9" fmla="*/ 5425565 h 5764840"/>
              <a:gd name="connsiteX10" fmla="*/ 10475792 w 11031564"/>
              <a:gd name="connsiteY10" fmla="*/ 5469108 h 5764840"/>
              <a:gd name="connsiteX11" fmla="*/ 10983792 w 11031564"/>
              <a:gd name="connsiteY11" fmla="*/ 5251393 h 5764840"/>
              <a:gd name="connsiteX12" fmla="*/ 10983792 w 11031564"/>
              <a:gd name="connsiteY12" fmla="*/ 5149793 h 5764840"/>
              <a:gd name="connsiteX13" fmla="*/ 10751563 w 11031564"/>
              <a:gd name="connsiteY13" fmla="*/ 4395051 h 5764840"/>
              <a:gd name="connsiteX14" fmla="*/ 8966306 w 11031564"/>
              <a:gd name="connsiteY14" fmla="*/ 3509679 h 5764840"/>
              <a:gd name="connsiteX15" fmla="*/ 6136020 w 11031564"/>
              <a:gd name="connsiteY15" fmla="*/ 2464651 h 5764840"/>
              <a:gd name="connsiteX16" fmla="*/ 3958877 w 11031564"/>
              <a:gd name="connsiteY16" fmla="*/ 1477679 h 5764840"/>
              <a:gd name="connsiteX17" fmla="*/ 1302763 w 11031564"/>
              <a:gd name="connsiteY17" fmla="*/ 490708 h 5764840"/>
              <a:gd name="connsiteX18" fmla="*/ 504477 w 11031564"/>
              <a:gd name="connsiteY18" fmla="*/ 40765 h 5764840"/>
              <a:gd name="connsiteX0" fmla="*/ 485194 w 11012281"/>
              <a:gd name="connsiteY0" fmla="*/ 40765 h 5723121"/>
              <a:gd name="connsiteX1" fmla="*/ 456166 w 11012281"/>
              <a:gd name="connsiteY1" fmla="*/ 1492193 h 5723121"/>
              <a:gd name="connsiteX2" fmla="*/ 369080 w 11012281"/>
              <a:gd name="connsiteY2" fmla="*/ 4177336 h 5723121"/>
              <a:gd name="connsiteX3" fmla="*/ 35252 w 11012281"/>
              <a:gd name="connsiteY3" fmla="*/ 5628765 h 5723121"/>
              <a:gd name="connsiteX4" fmla="*/ 311023 w 11012281"/>
              <a:gd name="connsiteY4" fmla="*/ 5701336 h 5723121"/>
              <a:gd name="connsiteX5" fmla="*/ 2096280 w 11012281"/>
              <a:gd name="connsiteY5" fmla="*/ 5614251 h 5723121"/>
              <a:gd name="connsiteX6" fmla="*/ 4708852 w 11012281"/>
              <a:gd name="connsiteY6" fmla="*/ 5686822 h 5723121"/>
              <a:gd name="connsiteX7" fmla="*/ 6131252 w 11012281"/>
              <a:gd name="connsiteY7" fmla="*/ 5527165 h 5723121"/>
              <a:gd name="connsiteX8" fmla="*/ 7858452 w 11012281"/>
              <a:gd name="connsiteY8" fmla="*/ 5585222 h 5723121"/>
              <a:gd name="connsiteX9" fmla="*/ 9687252 w 11012281"/>
              <a:gd name="connsiteY9" fmla="*/ 5425565 h 5723121"/>
              <a:gd name="connsiteX10" fmla="*/ 10456509 w 11012281"/>
              <a:gd name="connsiteY10" fmla="*/ 5469108 h 5723121"/>
              <a:gd name="connsiteX11" fmla="*/ 10964509 w 11012281"/>
              <a:gd name="connsiteY11" fmla="*/ 5251393 h 5723121"/>
              <a:gd name="connsiteX12" fmla="*/ 10964509 w 11012281"/>
              <a:gd name="connsiteY12" fmla="*/ 5149793 h 5723121"/>
              <a:gd name="connsiteX13" fmla="*/ 10732280 w 11012281"/>
              <a:gd name="connsiteY13" fmla="*/ 4395051 h 5723121"/>
              <a:gd name="connsiteX14" fmla="*/ 8947023 w 11012281"/>
              <a:gd name="connsiteY14" fmla="*/ 3509679 h 5723121"/>
              <a:gd name="connsiteX15" fmla="*/ 6116737 w 11012281"/>
              <a:gd name="connsiteY15" fmla="*/ 2464651 h 5723121"/>
              <a:gd name="connsiteX16" fmla="*/ 3939594 w 11012281"/>
              <a:gd name="connsiteY16" fmla="*/ 1477679 h 5723121"/>
              <a:gd name="connsiteX17" fmla="*/ 1283480 w 11012281"/>
              <a:gd name="connsiteY17" fmla="*/ 490708 h 5723121"/>
              <a:gd name="connsiteX18" fmla="*/ 485194 w 11012281"/>
              <a:gd name="connsiteY18" fmla="*/ 40765 h 57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12281" h="5723121">
                <a:moveTo>
                  <a:pt x="485194" y="40765"/>
                </a:moveTo>
                <a:cubicBezTo>
                  <a:pt x="347308" y="207679"/>
                  <a:pt x="475518" y="802765"/>
                  <a:pt x="456166" y="1492193"/>
                </a:cubicBezTo>
                <a:cubicBezTo>
                  <a:pt x="436814" y="2181622"/>
                  <a:pt x="439232" y="3487908"/>
                  <a:pt x="369080" y="4177336"/>
                </a:cubicBezTo>
                <a:cubicBezTo>
                  <a:pt x="298928" y="4866764"/>
                  <a:pt x="102985" y="5476365"/>
                  <a:pt x="35252" y="5628765"/>
                </a:cubicBezTo>
                <a:cubicBezTo>
                  <a:pt x="-32481" y="5781165"/>
                  <a:pt x="-32482" y="5703755"/>
                  <a:pt x="311023" y="5701336"/>
                </a:cubicBezTo>
                <a:cubicBezTo>
                  <a:pt x="654528" y="5698917"/>
                  <a:pt x="1363309" y="5616670"/>
                  <a:pt x="2096280" y="5614251"/>
                </a:cubicBezTo>
                <a:cubicBezTo>
                  <a:pt x="2829251" y="5611832"/>
                  <a:pt x="4036357" y="5701336"/>
                  <a:pt x="4708852" y="5686822"/>
                </a:cubicBezTo>
                <a:cubicBezTo>
                  <a:pt x="5381347" y="5672308"/>
                  <a:pt x="5606319" y="5544098"/>
                  <a:pt x="6131252" y="5527165"/>
                </a:cubicBezTo>
                <a:cubicBezTo>
                  <a:pt x="6656185" y="5510232"/>
                  <a:pt x="7265785" y="5602155"/>
                  <a:pt x="7858452" y="5585222"/>
                </a:cubicBezTo>
                <a:cubicBezTo>
                  <a:pt x="8451119" y="5568289"/>
                  <a:pt x="9254243" y="5444917"/>
                  <a:pt x="9687252" y="5425565"/>
                </a:cubicBezTo>
                <a:cubicBezTo>
                  <a:pt x="10120262" y="5406213"/>
                  <a:pt x="10243633" y="5498137"/>
                  <a:pt x="10456509" y="5469108"/>
                </a:cubicBezTo>
                <a:cubicBezTo>
                  <a:pt x="10669385" y="5440079"/>
                  <a:pt x="10879842" y="5304612"/>
                  <a:pt x="10964509" y="5251393"/>
                </a:cubicBezTo>
                <a:cubicBezTo>
                  <a:pt x="11049176" y="5198174"/>
                  <a:pt x="11003214" y="5292517"/>
                  <a:pt x="10964509" y="5149793"/>
                </a:cubicBezTo>
                <a:cubicBezTo>
                  <a:pt x="10925804" y="5007069"/>
                  <a:pt x="11068528" y="4668403"/>
                  <a:pt x="10732280" y="4395051"/>
                </a:cubicBezTo>
                <a:cubicBezTo>
                  <a:pt x="10396032" y="4121699"/>
                  <a:pt x="9716280" y="3831412"/>
                  <a:pt x="8947023" y="3509679"/>
                </a:cubicBezTo>
                <a:cubicBezTo>
                  <a:pt x="8177766" y="3187946"/>
                  <a:pt x="6951309" y="2803318"/>
                  <a:pt x="6116737" y="2464651"/>
                </a:cubicBezTo>
                <a:cubicBezTo>
                  <a:pt x="5282165" y="2125984"/>
                  <a:pt x="4745137" y="1806670"/>
                  <a:pt x="3939594" y="1477679"/>
                </a:cubicBezTo>
                <a:cubicBezTo>
                  <a:pt x="3134051" y="1148689"/>
                  <a:pt x="1859213" y="722936"/>
                  <a:pt x="1283480" y="490708"/>
                </a:cubicBezTo>
                <a:cubicBezTo>
                  <a:pt x="707747" y="258480"/>
                  <a:pt x="623080" y="-126149"/>
                  <a:pt x="485194" y="40765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619686" y="728311"/>
            <a:ext cx="10733699" cy="5702300"/>
          </a:xfrm>
          <a:custGeom>
            <a:avLst/>
            <a:gdLst>
              <a:gd name="connsiteX0" fmla="*/ 0 w 10096500"/>
              <a:gd name="connsiteY0" fmla="*/ 2032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203200 h 5740400"/>
              <a:gd name="connsiteX0" fmla="*/ 0 w 10096500"/>
              <a:gd name="connsiteY0" fmla="*/ 381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38100 h 57404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0097062" h="5702300">
                <a:moveTo>
                  <a:pt x="0" y="0"/>
                </a:moveTo>
                <a:lnTo>
                  <a:pt x="10095747" y="25400"/>
                </a:lnTo>
                <a:cubicBezTo>
                  <a:pt x="10099980" y="1875367"/>
                  <a:pt x="10092267" y="3661833"/>
                  <a:pt x="10096500" y="5511800"/>
                </a:cubicBezTo>
                <a:lnTo>
                  <a:pt x="9906000" y="5410200"/>
                </a:lnTo>
                <a:lnTo>
                  <a:pt x="9499600" y="5537200"/>
                </a:lnTo>
                <a:lnTo>
                  <a:pt x="9105900" y="5410200"/>
                </a:lnTo>
                <a:lnTo>
                  <a:pt x="8801100" y="5537200"/>
                </a:lnTo>
                <a:lnTo>
                  <a:pt x="8572500" y="5511800"/>
                </a:lnTo>
                <a:lnTo>
                  <a:pt x="8343900" y="5549900"/>
                </a:lnTo>
                <a:lnTo>
                  <a:pt x="8089900" y="5511800"/>
                </a:lnTo>
                <a:lnTo>
                  <a:pt x="7899400" y="5588000"/>
                </a:lnTo>
                <a:lnTo>
                  <a:pt x="7607300" y="5511800"/>
                </a:lnTo>
                <a:lnTo>
                  <a:pt x="7442200" y="5638800"/>
                </a:lnTo>
                <a:lnTo>
                  <a:pt x="7086600" y="5575300"/>
                </a:lnTo>
                <a:lnTo>
                  <a:pt x="6870700" y="5651500"/>
                </a:lnTo>
                <a:lnTo>
                  <a:pt x="6502400" y="5613400"/>
                </a:lnTo>
                <a:lnTo>
                  <a:pt x="6375400" y="5651500"/>
                </a:lnTo>
                <a:lnTo>
                  <a:pt x="6210300" y="5575300"/>
                </a:lnTo>
                <a:lnTo>
                  <a:pt x="6108700" y="5626100"/>
                </a:lnTo>
                <a:lnTo>
                  <a:pt x="5892800" y="5613400"/>
                </a:lnTo>
                <a:lnTo>
                  <a:pt x="5765800" y="5626100"/>
                </a:lnTo>
                <a:lnTo>
                  <a:pt x="5575300" y="5537200"/>
                </a:lnTo>
                <a:lnTo>
                  <a:pt x="5473700" y="5524500"/>
                </a:lnTo>
                <a:lnTo>
                  <a:pt x="5422900" y="5562600"/>
                </a:lnTo>
                <a:lnTo>
                  <a:pt x="5384800" y="5626100"/>
                </a:lnTo>
                <a:lnTo>
                  <a:pt x="5257800" y="5575300"/>
                </a:lnTo>
                <a:lnTo>
                  <a:pt x="5207000" y="5524500"/>
                </a:lnTo>
                <a:lnTo>
                  <a:pt x="5092700" y="5524500"/>
                </a:lnTo>
                <a:lnTo>
                  <a:pt x="5092700" y="5600700"/>
                </a:lnTo>
                <a:lnTo>
                  <a:pt x="4953000" y="5537200"/>
                </a:lnTo>
                <a:lnTo>
                  <a:pt x="4813300" y="5537200"/>
                </a:lnTo>
                <a:lnTo>
                  <a:pt x="4597400" y="5575300"/>
                </a:lnTo>
                <a:lnTo>
                  <a:pt x="4343400" y="5651500"/>
                </a:lnTo>
                <a:lnTo>
                  <a:pt x="4216400" y="5588000"/>
                </a:lnTo>
                <a:lnTo>
                  <a:pt x="3962400" y="5562600"/>
                </a:lnTo>
                <a:lnTo>
                  <a:pt x="3873500" y="5562600"/>
                </a:lnTo>
                <a:lnTo>
                  <a:pt x="3670300" y="5626100"/>
                </a:lnTo>
                <a:lnTo>
                  <a:pt x="3505200" y="5613400"/>
                </a:lnTo>
                <a:lnTo>
                  <a:pt x="3340100" y="5588000"/>
                </a:lnTo>
                <a:lnTo>
                  <a:pt x="3073400" y="5613400"/>
                </a:lnTo>
                <a:lnTo>
                  <a:pt x="2819400" y="5588000"/>
                </a:lnTo>
                <a:lnTo>
                  <a:pt x="2679700" y="5511800"/>
                </a:lnTo>
                <a:lnTo>
                  <a:pt x="2565400" y="5511800"/>
                </a:lnTo>
                <a:lnTo>
                  <a:pt x="2425700" y="5562600"/>
                </a:lnTo>
                <a:lnTo>
                  <a:pt x="2324100" y="5626100"/>
                </a:lnTo>
                <a:lnTo>
                  <a:pt x="2171700" y="5600700"/>
                </a:lnTo>
                <a:lnTo>
                  <a:pt x="2171700" y="5702300"/>
                </a:lnTo>
                <a:lnTo>
                  <a:pt x="2044700" y="5575300"/>
                </a:lnTo>
                <a:lnTo>
                  <a:pt x="1930400" y="5575300"/>
                </a:lnTo>
                <a:lnTo>
                  <a:pt x="1803400" y="5651500"/>
                </a:lnTo>
                <a:lnTo>
                  <a:pt x="1498600" y="5613400"/>
                </a:lnTo>
                <a:lnTo>
                  <a:pt x="1104900" y="5613400"/>
                </a:lnTo>
                <a:lnTo>
                  <a:pt x="711200" y="5600700"/>
                </a:lnTo>
                <a:lnTo>
                  <a:pt x="139700" y="55753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845651" y="-7531"/>
            <a:ext cx="414088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b="1" i="1" dirty="0">
                <a:solidFill>
                  <a:schemeClr val="bg1"/>
                </a:solidFill>
              </a:rPr>
              <a:t>2. </a:t>
            </a:r>
            <a:r>
              <a:rPr lang="ko-KR" altLang="en-US" sz="3200" b="1" i="1" dirty="0">
                <a:solidFill>
                  <a:schemeClr val="bg1"/>
                </a:solidFill>
              </a:rPr>
              <a:t>개발 진행 상황</a:t>
            </a:r>
            <a:endParaRPr lang="en-US" altLang="ko-KR" sz="3200" b="1" i="1" dirty="0">
              <a:solidFill>
                <a:schemeClr val="bg1"/>
              </a:solidFill>
            </a:endParaRPr>
          </a:p>
        </p:txBody>
      </p:sp>
      <p:sp>
        <p:nvSpPr>
          <p:cNvPr id="8" name="자유형 7"/>
          <p:cNvSpPr/>
          <p:nvPr/>
        </p:nvSpPr>
        <p:spPr>
          <a:xfrm>
            <a:off x="115900" y="339779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 flipV="1">
            <a:off x="10318658" y="273687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3C5E91-9991-40F8-85FB-C1AF2C7D4B77}"/>
              </a:ext>
            </a:extLst>
          </p:cNvPr>
          <p:cNvSpPr/>
          <p:nvPr/>
        </p:nvSpPr>
        <p:spPr>
          <a:xfrm>
            <a:off x="1403245" y="2887048"/>
            <a:ext cx="1651743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사용 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API</a:t>
            </a:r>
            <a:endParaRPr lang="en-US" altLang="ko-KR" sz="11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49BAFD7-FD3D-4D91-B9A7-A8A570EE95D1}"/>
              </a:ext>
            </a:extLst>
          </p:cNvPr>
          <p:cNvCxnSpPr>
            <a:cxnSpLocks/>
          </p:cNvCxnSpPr>
          <p:nvPr/>
        </p:nvCxnSpPr>
        <p:spPr>
          <a:xfrm>
            <a:off x="1422400" y="3341340"/>
            <a:ext cx="40259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7ACE2945-DFAD-4134-A5B3-C94DDF70B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245" y="3530206"/>
            <a:ext cx="6486525" cy="1400175"/>
          </a:xfrm>
          <a:prstGeom prst="rect">
            <a:avLst/>
          </a:prstGeom>
        </p:spPr>
      </p:pic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62B1CEB-7453-4100-A47F-291943AE7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886411"/>
              </p:ext>
            </p:extLst>
          </p:nvPr>
        </p:nvGraphicFramePr>
        <p:xfrm>
          <a:off x="797618" y="917177"/>
          <a:ext cx="10377835" cy="51061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63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28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30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5600">
                  <a:extLst>
                    <a:ext uri="{9D8B030D-6E8A-4147-A177-3AD203B41FA5}">
                      <a16:colId xmlns:a16="http://schemas.microsoft.com/office/drawing/2014/main" val="2068938522"/>
                    </a:ext>
                  </a:extLst>
                </a:gridCol>
              </a:tblGrid>
              <a:tr h="6317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주차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계획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세부계획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31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(5.03 ~ 5.09)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Open API 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조사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응용 앱 개발 예시 조사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커리어넷 오픈</a:t>
                      </a:r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API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의 요청변수</a:t>
                      </a:r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결과값을 토대로 활용 방안을 결정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O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altLang="ko-KR" sz="1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(5.10 ~ 5.16)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기획 발표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FF0000"/>
                          </a:solidFill>
                        </a:rPr>
                        <a:t>Tkinter</a:t>
                      </a:r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 UI 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구현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FF0000"/>
                          </a:solidFill>
                        </a:rPr>
                        <a:t>Tkinter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를 이용하여 인터페이스를 구현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endParaRPr lang="ko-KR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O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altLang="ko-KR" sz="1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(5.17 ~ 5.23)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지역 대학 정보 조회 개발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대학 학과 정보 조회 로드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지역별 대학 학과를 조회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대학별 존재하는 학과 내용을 사전 로드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O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31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altLang="ko-KR" sz="18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(5.24 ~ 5.30)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중간 발표</a:t>
                      </a:r>
                      <a:endParaRPr lang="en-US" altLang="ko-KR" sz="1800" dirty="0">
                        <a:solidFill>
                          <a:srgbClr val="FF0000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대학 학과 정보 필터링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학과 정보 </a:t>
                      </a:r>
                      <a:r>
                        <a:rPr lang="ko-KR" altLang="en-US" sz="1800" dirty="0" err="1">
                          <a:solidFill>
                            <a:srgbClr val="FF0000"/>
                          </a:solidFill>
                        </a:rPr>
                        <a:t>로드시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1800" dirty="0" err="1">
                          <a:solidFill>
                            <a:srgbClr val="FF0000"/>
                          </a:solidFill>
                        </a:rPr>
                        <a:t>필요없는</a:t>
                      </a:r>
                      <a:r>
                        <a:rPr lang="ko-KR" altLang="en-US" sz="1800" dirty="0">
                          <a:solidFill>
                            <a:srgbClr val="FF0000"/>
                          </a:solidFill>
                        </a:rPr>
                        <a:t> 데이터 필터링 후 활용한다</a:t>
                      </a:r>
                      <a:r>
                        <a:rPr lang="en-US" altLang="ko-KR" sz="1800" dirty="0">
                          <a:solidFill>
                            <a:srgbClr val="FF0000"/>
                          </a:solidFill>
                        </a:rPr>
                        <a:t>.</a:t>
                      </a:r>
                      <a:endParaRPr lang="ko-KR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O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0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5</a:t>
                      </a:r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주</a:t>
                      </a:r>
                      <a:endParaRPr lang="en-US" altLang="ko-K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(5.31 ~ 6.06)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이메일 연동</a:t>
                      </a:r>
                      <a:endParaRPr lang="en-US" altLang="ko-K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지도 연동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이메일로 필요 내용을 전송</a:t>
                      </a:r>
                      <a:endParaRPr lang="en-US" altLang="ko-K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지도에 대학 위치 표시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(O)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△</a:t>
                      </a:r>
                      <a:endParaRPr lang="en-US" altLang="ko-KR" sz="18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0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6</a:t>
                      </a:r>
                      <a:r>
                        <a:rPr lang="ko-KR" altLang="en-US" sz="18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주</a:t>
                      </a:r>
                      <a:endParaRPr lang="en-US" altLang="ko-KR" sz="18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8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(6.07 ~ 6.10)</a:t>
                      </a:r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텔레그램</a:t>
                      </a:r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연동</a:t>
                      </a:r>
                      <a:endParaRPr lang="en-US" altLang="ko-K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최종 발표 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Youtube</a:t>
                      </a:r>
                      <a:r>
                        <a:rPr lang="en-US" altLang="ko-KR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활용 최종 시연 발표</a:t>
                      </a:r>
                    </a:p>
                  </a:txBody>
                  <a:tcPr marL="91459" marR="91459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9" marR="91459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50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/>
          <p:nvPr/>
        </p:nvSpPr>
        <p:spPr>
          <a:xfrm>
            <a:off x="196977" y="917177"/>
            <a:ext cx="11012281" cy="5723121"/>
          </a:xfrm>
          <a:custGeom>
            <a:avLst/>
            <a:gdLst>
              <a:gd name="connsiteX0" fmla="*/ 609254 w 11136341"/>
              <a:gd name="connsiteY0" fmla="*/ 40765 h 5927622"/>
              <a:gd name="connsiteX1" fmla="*/ 580226 w 11136341"/>
              <a:gd name="connsiteY1" fmla="*/ 1492193 h 5927622"/>
              <a:gd name="connsiteX2" fmla="*/ 493140 w 11136341"/>
              <a:gd name="connsiteY2" fmla="*/ 4177336 h 5927622"/>
              <a:gd name="connsiteX3" fmla="*/ 28683 w 11136341"/>
              <a:gd name="connsiteY3" fmla="*/ 5831965 h 5927622"/>
              <a:gd name="connsiteX4" fmla="*/ 289940 w 11136341"/>
              <a:gd name="connsiteY4" fmla="*/ 5715851 h 5927622"/>
              <a:gd name="connsiteX5" fmla="*/ 2220340 w 11136341"/>
              <a:gd name="connsiteY5" fmla="*/ 5614251 h 5927622"/>
              <a:gd name="connsiteX6" fmla="*/ 4832912 w 11136341"/>
              <a:gd name="connsiteY6" fmla="*/ 5686822 h 5927622"/>
              <a:gd name="connsiteX7" fmla="*/ 6255312 w 11136341"/>
              <a:gd name="connsiteY7" fmla="*/ 5527165 h 5927622"/>
              <a:gd name="connsiteX8" fmla="*/ 7982512 w 11136341"/>
              <a:gd name="connsiteY8" fmla="*/ 5585222 h 5927622"/>
              <a:gd name="connsiteX9" fmla="*/ 9811312 w 11136341"/>
              <a:gd name="connsiteY9" fmla="*/ 5425565 h 5927622"/>
              <a:gd name="connsiteX10" fmla="*/ 10580569 w 11136341"/>
              <a:gd name="connsiteY10" fmla="*/ 5469108 h 5927622"/>
              <a:gd name="connsiteX11" fmla="*/ 11088569 w 11136341"/>
              <a:gd name="connsiteY11" fmla="*/ 5251393 h 5927622"/>
              <a:gd name="connsiteX12" fmla="*/ 11088569 w 11136341"/>
              <a:gd name="connsiteY12" fmla="*/ 5149793 h 5927622"/>
              <a:gd name="connsiteX13" fmla="*/ 10856340 w 11136341"/>
              <a:gd name="connsiteY13" fmla="*/ 4395051 h 5927622"/>
              <a:gd name="connsiteX14" fmla="*/ 9071083 w 11136341"/>
              <a:gd name="connsiteY14" fmla="*/ 3509679 h 5927622"/>
              <a:gd name="connsiteX15" fmla="*/ 6240797 w 11136341"/>
              <a:gd name="connsiteY15" fmla="*/ 2464651 h 5927622"/>
              <a:gd name="connsiteX16" fmla="*/ 4063654 w 11136341"/>
              <a:gd name="connsiteY16" fmla="*/ 1477679 h 5927622"/>
              <a:gd name="connsiteX17" fmla="*/ 1407540 w 11136341"/>
              <a:gd name="connsiteY17" fmla="*/ 490708 h 5927622"/>
              <a:gd name="connsiteX18" fmla="*/ 609254 w 11136341"/>
              <a:gd name="connsiteY18" fmla="*/ 40765 h 5927622"/>
              <a:gd name="connsiteX0" fmla="*/ 526704 w 11053791"/>
              <a:gd name="connsiteY0" fmla="*/ 40765 h 5771463"/>
              <a:gd name="connsiteX1" fmla="*/ 497676 w 11053791"/>
              <a:gd name="connsiteY1" fmla="*/ 1492193 h 5771463"/>
              <a:gd name="connsiteX2" fmla="*/ 410590 w 11053791"/>
              <a:gd name="connsiteY2" fmla="*/ 4177336 h 5771463"/>
              <a:gd name="connsiteX3" fmla="*/ 76762 w 11053791"/>
              <a:gd name="connsiteY3" fmla="*/ 5628765 h 5771463"/>
              <a:gd name="connsiteX4" fmla="*/ 207390 w 11053791"/>
              <a:gd name="connsiteY4" fmla="*/ 5715851 h 5771463"/>
              <a:gd name="connsiteX5" fmla="*/ 2137790 w 11053791"/>
              <a:gd name="connsiteY5" fmla="*/ 5614251 h 5771463"/>
              <a:gd name="connsiteX6" fmla="*/ 4750362 w 11053791"/>
              <a:gd name="connsiteY6" fmla="*/ 5686822 h 5771463"/>
              <a:gd name="connsiteX7" fmla="*/ 6172762 w 11053791"/>
              <a:gd name="connsiteY7" fmla="*/ 5527165 h 5771463"/>
              <a:gd name="connsiteX8" fmla="*/ 7899962 w 11053791"/>
              <a:gd name="connsiteY8" fmla="*/ 5585222 h 5771463"/>
              <a:gd name="connsiteX9" fmla="*/ 9728762 w 11053791"/>
              <a:gd name="connsiteY9" fmla="*/ 5425565 h 5771463"/>
              <a:gd name="connsiteX10" fmla="*/ 10498019 w 11053791"/>
              <a:gd name="connsiteY10" fmla="*/ 5469108 h 5771463"/>
              <a:gd name="connsiteX11" fmla="*/ 11006019 w 11053791"/>
              <a:gd name="connsiteY11" fmla="*/ 5251393 h 5771463"/>
              <a:gd name="connsiteX12" fmla="*/ 11006019 w 11053791"/>
              <a:gd name="connsiteY12" fmla="*/ 5149793 h 5771463"/>
              <a:gd name="connsiteX13" fmla="*/ 10773790 w 11053791"/>
              <a:gd name="connsiteY13" fmla="*/ 4395051 h 5771463"/>
              <a:gd name="connsiteX14" fmla="*/ 8988533 w 11053791"/>
              <a:gd name="connsiteY14" fmla="*/ 3509679 h 5771463"/>
              <a:gd name="connsiteX15" fmla="*/ 6158247 w 11053791"/>
              <a:gd name="connsiteY15" fmla="*/ 2464651 h 5771463"/>
              <a:gd name="connsiteX16" fmla="*/ 3981104 w 11053791"/>
              <a:gd name="connsiteY16" fmla="*/ 1477679 h 5771463"/>
              <a:gd name="connsiteX17" fmla="*/ 1324990 w 11053791"/>
              <a:gd name="connsiteY17" fmla="*/ 490708 h 5771463"/>
              <a:gd name="connsiteX18" fmla="*/ 526704 w 11053791"/>
              <a:gd name="connsiteY18" fmla="*/ 40765 h 5771463"/>
              <a:gd name="connsiteX0" fmla="*/ 553480 w 11080567"/>
              <a:gd name="connsiteY0" fmla="*/ 40765 h 5753587"/>
              <a:gd name="connsiteX1" fmla="*/ 524452 w 11080567"/>
              <a:gd name="connsiteY1" fmla="*/ 1492193 h 5753587"/>
              <a:gd name="connsiteX2" fmla="*/ 437366 w 11080567"/>
              <a:gd name="connsiteY2" fmla="*/ 4177336 h 5753587"/>
              <a:gd name="connsiteX3" fmla="*/ 103538 w 11080567"/>
              <a:gd name="connsiteY3" fmla="*/ 5628765 h 5753587"/>
              <a:gd name="connsiteX4" fmla="*/ 234166 w 11080567"/>
              <a:gd name="connsiteY4" fmla="*/ 5715851 h 5753587"/>
              <a:gd name="connsiteX5" fmla="*/ 2164566 w 11080567"/>
              <a:gd name="connsiteY5" fmla="*/ 5614251 h 5753587"/>
              <a:gd name="connsiteX6" fmla="*/ 4777138 w 11080567"/>
              <a:gd name="connsiteY6" fmla="*/ 5686822 h 5753587"/>
              <a:gd name="connsiteX7" fmla="*/ 6199538 w 11080567"/>
              <a:gd name="connsiteY7" fmla="*/ 5527165 h 5753587"/>
              <a:gd name="connsiteX8" fmla="*/ 7926738 w 11080567"/>
              <a:gd name="connsiteY8" fmla="*/ 5585222 h 5753587"/>
              <a:gd name="connsiteX9" fmla="*/ 9755538 w 11080567"/>
              <a:gd name="connsiteY9" fmla="*/ 5425565 h 5753587"/>
              <a:gd name="connsiteX10" fmla="*/ 10524795 w 11080567"/>
              <a:gd name="connsiteY10" fmla="*/ 5469108 h 5753587"/>
              <a:gd name="connsiteX11" fmla="*/ 11032795 w 11080567"/>
              <a:gd name="connsiteY11" fmla="*/ 5251393 h 5753587"/>
              <a:gd name="connsiteX12" fmla="*/ 11032795 w 11080567"/>
              <a:gd name="connsiteY12" fmla="*/ 5149793 h 5753587"/>
              <a:gd name="connsiteX13" fmla="*/ 10800566 w 11080567"/>
              <a:gd name="connsiteY13" fmla="*/ 4395051 h 5753587"/>
              <a:gd name="connsiteX14" fmla="*/ 9015309 w 11080567"/>
              <a:gd name="connsiteY14" fmla="*/ 3509679 h 5753587"/>
              <a:gd name="connsiteX15" fmla="*/ 6185023 w 11080567"/>
              <a:gd name="connsiteY15" fmla="*/ 2464651 h 5753587"/>
              <a:gd name="connsiteX16" fmla="*/ 4007880 w 11080567"/>
              <a:gd name="connsiteY16" fmla="*/ 1477679 h 5753587"/>
              <a:gd name="connsiteX17" fmla="*/ 1351766 w 11080567"/>
              <a:gd name="connsiteY17" fmla="*/ 490708 h 5753587"/>
              <a:gd name="connsiteX18" fmla="*/ 553480 w 11080567"/>
              <a:gd name="connsiteY18" fmla="*/ 40765 h 5753587"/>
              <a:gd name="connsiteX0" fmla="*/ 459594 w 10986681"/>
              <a:gd name="connsiteY0" fmla="*/ 40765 h 5764840"/>
              <a:gd name="connsiteX1" fmla="*/ 430566 w 10986681"/>
              <a:gd name="connsiteY1" fmla="*/ 1492193 h 5764840"/>
              <a:gd name="connsiteX2" fmla="*/ 343480 w 10986681"/>
              <a:gd name="connsiteY2" fmla="*/ 4177336 h 5764840"/>
              <a:gd name="connsiteX3" fmla="*/ 9652 w 10986681"/>
              <a:gd name="connsiteY3" fmla="*/ 5628765 h 5764840"/>
              <a:gd name="connsiteX4" fmla="*/ 285423 w 10986681"/>
              <a:gd name="connsiteY4" fmla="*/ 5701336 h 5764840"/>
              <a:gd name="connsiteX5" fmla="*/ 2070680 w 10986681"/>
              <a:gd name="connsiteY5" fmla="*/ 5614251 h 5764840"/>
              <a:gd name="connsiteX6" fmla="*/ 4683252 w 10986681"/>
              <a:gd name="connsiteY6" fmla="*/ 5686822 h 5764840"/>
              <a:gd name="connsiteX7" fmla="*/ 6105652 w 10986681"/>
              <a:gd name="connsiteY7" fmla="*/ 5527165 h 5764840"/>
              <a:gd name="connsiteX8" fmla="*/ 7832852 w 10986681"/>
              <a:gd name="connsiteY8" fmla="*/ 5585222 h 5764840"/>
              <a:gd name="connsiteX9" fmla="*/ 9661652 w 10986681"/>
              <a:gd name="connsiteY9" fmla="*/ 5425565 h 5764840"/>
              <a:gd name="connsiteX10" fmla="*/ 10430909 w 10986681"/>
              <a:gd name="connsiteY10" fmla="*/ 5469108 h 5764840"/>
              <a:gd name="connsiteX11" fmla="*/ 10938909 w 10986681"/>
              <a:gd name="connsiteY11" fmla="*/ 5251393 h 5764840"/>
              <a:gd name="connsiteX12" fmla="*/ 10938909 w 10986681"/>
              <a:gd name="connsiteY12" fmla="*/ 5149793 h 5764840"/>
              <a:gd name="connsiteX13" fmla="*/ 10706680 w 10986681"/>
              <a:gd name="connsiteY13" fmla="*/ 4395051 h 5764840"/>
              <a:gd name="connsiteX14" fmla="*/ 8921423 w 10986681"/>
              <a:gd name="connsiteY14" fmla="*/ 3509679 h 5764840"/>
              <a:gd name="connsiteX15" fmla="*/ 6091137 w 10986681"/>
              <a:gd name="connsiteY15" fmla="*/ 2464651 h 5764840"/>
              <a:gd name="connsiteX16" fmla="*/ 3913994 w 10986681"/>
              <a:gd name="connsiteY16" fmla="*/ 1477679 h 5764840"/>
              <a:gd name="connsiteX17" fmla="*/ 1257880 w 10986681"/>
              <a:gd name="connsiteY17" fmla="*/ 490708 h 5764840"/>
              <a:gd name="connsiteX18" fmla="*/ 459594 w 10986681"/>
              <a:gd name="connsiteY18" fmla="*/ 40765 h 5764840"/>
              <a:gd name="connsiteX0" fmla="*/ 504477 w 11031564"/>
              <a:gd name="connsiteY0" fmla="*/ 40765 h 5764840"/>
              <a:gd name="connsiteX1" fmla="*/ 475449 w 11031564"/>
              <a:gd name="connsiteY1" fmla="*/ 1492193 h 5764840"/>
              <a:gd name="connsiteX2" fmla="*/ 388363 w 11031564"/>
              <a:gd name="connsiteY2" fmla="*/ 4177336 h 5764840"/>
              <a:gd name="connsiteX3" fmla="*/ 54535 w 11031564"/>
              <a:gd name="connsiteY3" fmla="*/ 5628765 h 5764840"/>
              <a:gd name="connsiteX4" fmla="*/ 330306 w 11031564"/>
              <a:gd name="connsiteY4" fmla="*/ 5701336 h 5764840"/>
              <a:gd name="connsiteX5" fmla="*/ 2115563 w 11031564"/>
              <a:gd name="connsiteY5" fmla="*/ 5614251 h 5764840"/>
              <a:gd name="connsiteX6" fmla="*/ 4728135 w 11031564"/>
              <a:gd name="connsiteY6" fmla="*/ 5686822 h 5764840"/>
              <a:gd name="connsiteX7" fmla="*/ 6150535 w 11031564"/>
              <a:gd name="connsiteY7" fmla="*/ 5527165 h 5764840"/>
              <a:gd name="connsiteX8" fmla="*/ 7877735 w 11031564"/>
              <a:gd name="connsiteY8" fmla="*/ 5585222 h 5764840"/>
              <a:gd name="connsiteX9" fmla="*/ 9706535 w 11031564"/>
              <a:gd name="connsiteY9" fmla="*/ 5425565 h 5764840"/>
              <a:gd name="connsiteX10" fmla="*/ 10475792 w 11031564"/>
              <a:gd name="connsiteY10" fmla="*/ 5469108 h 5764840"/>
              <a:gd name="connsiteX11" fmla="*/ 10983792 w 11031564"/>
              <a:gd name="connsiteY11" fmla="*/ 5251393 h 5764840"/>
              <a:gd name="connsiteX12" fmla="*/ 10983792 w 11031564"/>
              <a:gd name="connsiteY12" fmla="*/ 5149793 h 5764840"/>
              <a:gd name="connsiteX13" fmla="*/ 10751563 w 11031564"/>
              <a:gd name="connsiteY13" fmla="*/ 4395051 h 5764840"/>
              <a:gd name="connsiteX14" fmla="*/ 8966306 w 11031564"/>
              <a:gd name="connsiteY14" fmla="*/ 3509679 h 5764840"/>
              <a:gd name="connsiteX15" fmla="*/ 6136020 w 11031564"/>
              <a:gd name="connsiteY15" fmla="*/ 2464651 h 5764840"/>
              <a:gd name="connsiteX16" fmla="*/ 3958877 w 11031564"/>
              <a:gd name="connsiteY16" fmla="*/ 1477679 h 5764840"/>
              <a:gd name="connsiteX17" fmla="*/ 1302763 w 11031564"/>
              <a:gd name="connsiteY17" fmla="*/ 490708 h 5764840"/>
              <a:gd name="connsiteX18" fmla="*/ 504477 w 11031564"/>
              <a:gd name="connsiteY18" fmla="*/ 40765 h 5764840"/>
              <a:gd name="connsiteX0" fmla="*/ 485194 w 11012281"/>
              <a:gd name="connsiteY0" fmla="*/ 40765 h 5723121"/>
              <a:gd name="connsiteX1" fmla="*/ 456166 w 11012281"/>
              <a:gd name="connsiteY1" fmla="*/ 1492193 h 5723121"/>
              <a:gd name="connsiteX2" fmla="*/ 369080 w 11012281"/>
              <a:gd name="connsiteY2" fmla="*/ 4177336 h 5723121"/>
              <a:gd name="connsiteX3" fmla="*/ 35252 w 11012281"/>
              <a:gd name="connsiteY3" fmla="*/ 5628765 h 5723121"/>
              <a:gd name="connsiteX4" fmla="*/ 311023 w 11012281"/>
              <a:gd name="connsiteY4" fmla="*/ 5701336 h 5723121"/>
              <a:gd name="connsiteX5" fmla="*/ 2096280 w 11012281"/>
              <a:gd name="connsiteY5" fmla="*/ 5614251 h 5723121"/>
              <a:gd name="connsiteX6" fmla="*/ 4708852 w 11012281"/>
              <a:gd name="connsiteY6" fmla="*/ 5686822 h 5723121"/>
              <a:gd name="connsiteX7" fmla="*/ 6131252 w 11012281"/>
              <a:gd name="connsiteY7" fmla="*/ 5527165 h 5723121"/>
              <a:gd name="connsiteX8" fmla="*/ 7858452 w 11012281"/>
              <a:gd name="connsiteY8" fmla="*/ 5585222 h 5723121"/>
              <a:gd name="connsiteX9" fmla="*/ 9687252 w 11012281"/>
              <a:gd name="connsiteY9" fmla="*/ 5425565 h 5723121"/>
              <a:gd name="connsiteX10" fmla="*/ 10456509 w 11012281"/>
              <a:gd name="connsiteY10" fmla="*/ 5469108 h 5723121"/>
              <a:gd name="connsiteX11" fmla="*/ 10964509 w 11012281"/>
              <a:gd name="connsiteY11" fmla="*/ 5251393 h 5723121"/>
              <a:gd name="connsiteX12" fmla="*/ 10964509 w 11012281"/>
              <a:gd name="connsiteY12" fmla="*/ 5149793 h 5723121"/>
              <a:gd name="connsiteX13" fmla="*/ 10732280 w 11012281"/>
              <a:gd name="connsiteY13" fmla="*/ 4395051 h 5723121"/>
              <a:gd name="connsiteX14" fmla="*/ 8947023 w 11012281"/>
              <a:gd name="connsiteY14" fmla="*/ 3509679 h 5723121"/>
              <a:gd name="connsiteX15" fmla="*/ 6116737 w 11012281"/>
              <a:gd name="connsiteY15" fmla="*/ 2464651 h 5723121"/>
              <a:gd name="connsiteX16" fmla="*/ 3939594 w 11012281"/>
              <a:gd name="connsiteY16" fmla="*/ 1477679 h 5723121"/>
              <a:gd name="connsiteX17" fmla="*/ 1283480 w 11012281"/>
              <a:gd name="connsiteY17" fmla="*/ 490708 h 5723121"/>
              <a:gd name="connsiteX18" fmla="*/ 485194 w 11012281"/>
              <a:gd name="connsiteY18" fmla="*/ 40765 h 57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12281" h="5723121">
                <a:moveTo>
                  <a:pt x="485194" y="40765"/>
                </a:moveTo>
                <a:cubicBezTo>
                  <a:pt x="347308" y="207679"/>
                  <a:pt x="475518" y="802765"/>
                  <a:pt x="456166" y="1492193"/>
                </a:cubicBezTo>
                <a:cubicBezTo>
                  <a:pt x="436814" y="2181622"/>
                  <a:pt x="439232" y="3487908"/>
                  <a:pt x="369080" y="4177336"/>
                </a:cubicBezTo>
                <a:cubicBezTo>
                  <a:pt x="298928" y="4866764"/>
                  <a:pt x="102985" y="5476365"/>
                  <a:pt x="35252" y="5628765"/>
                </a:cubicBezTo>
                <a:cubicBezTo>
                  <a:pt x="-32481" y="5781165"/>
                  <a:pt x="-32482" y="5703755"/>
                  <a:pt x="311023" y="5701336"/>
                </a:cubicBezTo>
                <a:cubicBezTo>
                  <a:pt x="654528" y="5698917"/>
                  <a:pt x="1363309" y="5616670"/>
                  <a:pt x="2096280" y="5614251"/>
                </a:cubicBezTo>
                <a:cubicBezTo>
                  <a:pt x="2829251" y="5611832"/>
                  <a:pt x="4036357" y="5701336"/>
                  <a:pt x="4708852" y="5686822"/>
                </a:cubicBezTo>
                <a:cubicBezTo>
                  <a:pt x="5381347" y="5672308"/>
                  <a:pt x="5606319" y="5544098"/>
                  <a:pt x="6131252" y="5527165"/>
                </a:cubicBezTo>
                <a:cubicBezTo>
                  <a:pt x="6656185" y="5510232"/>
                  <a:pt x="7265785" y="5602155"/>
                  <a:pt x="7858452" y="5585222"/>
                </a:cubicBezTo>
                <a:cubicBezTo>
                  <a:pt x="8451119" y="5568289"/>
                  <a:pt x="9254243" y="5444917"/>
                  <a:pt x="9687252" y="5425565"/>
                </a:cubicBezTo>
                <a:cubicBezTo>
                  <a:pt x="10120262" y="5406213"/>
                  <a:pt x="10243633" y="5498137"/>
                  <a:pt x="10456509" y="5469108"/>
                </a:cubicBezTo>
                <a:cubicBezTo>
                  <a:pt x="10669385" y="5440079"/>
                  <a:pt x="10879842" y="5304612"/>
                  <a:pt x="10964509" y="5251393"/>
                </a:cubicBezTo>
                <a:cubicBezTo>
                  <a:pt x="11049176" y="5198174"/>
                  <a:pt x="11003214" y="5292517"/>
                  <a:pt x="10964509" y="5149793"/>
                </a:cubicBezTo>
                <a:cubicBezTo>
                  <a:pt x="10925804" y="5007069"/>
                  <a:pt x="11068528" y="4668403"/>
                  <a:pt x="10732280" y="4395051"/>
                </a:cubicBezTo>
                <a:cubicBezTo>
                  <a:pt x="10396032" y="4121699"/>
                  <a:pt x="9716280" y="3831412"/>
                  <a:pt x="8947023" y="3509679"/>
                </a:cubicBezTo>
                <a:cubicBezTo>
                  <a:pt x="8177766" y="3187946"/>
                  <a:pt x="6951309" y="2803318"/>
                  <a:pt x="6116737" y="2464651"/>
                </a:cubicBezTo>
                <a:cubicBezTo>
                  <a:pt x="5282165" y="2125984"/>
                  <a:pt x="4745137" y="1806670"/>
                  <a:pt x="3939594" y="1477679"/>
                </a:cubicBezTo>
                <a:cubicBezTo>
                  <a:pt x="3134051" y="1148689"/>
                  <a:pt x="1859213" y="722936"/>
                  <a:pt x="1283480" y="490708"/>
                </a:cubicBezTo>
                <a:cubicBezTo>
                  <a:pt x="707747" y="258480"/>
                  <a:pt x="623080" y="-126149"/>
                  <a:pt x="485194" y="40765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619687" y="728311"/>
            <a:ext cx="10733699" cy="5702300"/>
          </a:xfrm>
          <a:custGeom>
            <a:avLst/>
            <a:gdLst>
              <a:gd name="connsiteX0" fmla="*/ 0 w 10096500"/>
              <a:gd name="connsiteY0" fmla="*/ 2032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203200 h 5740400"/>
              <a:gd name="connsiteX0" fmla="*/ 0 w 10096500"/>
              <a:gd name="connsiteY0" fmla="*/ 381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38100 h 57404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0097062" h="5702300">
                <a:moveTo>
                  <a:pt x="0" y="0"/>
                </a:moveTo>
                <a:lnTo>
                  <a:pt x="10095747" y="25400"/>
                </a:lnTo>
                <a:cubicBezTo>
                  <a:pt x="10099980" y="1875367"/>
                  <a:pt x="10092267" y="3661833"/>
                  <a:pt x="10096500" y="5511800"/>
                </a:cubicBezTo>
                <a:lnTo>
                  <a:pt x="9906000" y="5410200"/>
                </a:lnTo>
                <a:lnTo>
                  <a:pt x="9499600" y="5537200"/>
                </a:lnTo>
                <a:lnTo>
                  <a:pt x="9105900" y="5410200"/>
                </a:lnTo>
                <a:lnTo>
                  <a:pt x="8801100" y="5537200"/>
                </a:lnTo>
                <a:lnTo>
                  <a:pt x="8572500" y="5511800"/>
                </a:lnTo>
                <a:lnTo>
                  <a:pt x="8343900" y="5549900"/>
                </a:lnTo>
                <a:lnTo>
                  <a:pt x="8089900" y="5511800"/>
                </a:lnTo>
                <a:lnTo>
                  <a:pt x="7899400" y="5588000"/>
                </a:lnTo>
                <a:lnTo>
                  <a:pt x="7607300" y="5511800"/>
                </a:lnTo>
                <a:lnTo>
                  <a:pt x="7442200" y="5638800"/>
                </a:lnTo>
                <a:lnTo>
                  <a:pt x="7086600" y="5575300"/>
                </a:lnTo>
                <a:lnTo>
                  <a:pt x="6870700" y="5651500"/>
                </a:lnTo>
                <a:lnTo>
                  <a:pt x="6502400" y="5613400"/>
                </a:lnTo>
                <a:lnTo>
                  <a:pt x="6375400" y="5651500"/>
                </a:lnTo>
                <a:lnTo>
                  <a:pt x="6210300" y="5575300"/>
                </a:lnTo>
                <a:lnTo>
                  <a:pt x="6108700" y="5626100"/>
                </a:lnTo>
                <a:lnTo>
                  <a:pt x="5892800" y="5613400"/>
                </a:lnTo>
                <a:lnTo>
                  <a:pt x="5765800" y="5626100"/>
                </a:lnTo>
                <a:lnTo>
                  <a:pt x="5575300" y="5537200"/>
                </a:lnTo>
                <a:lnTo>
                  <a:pt x="5473700" y="5524500"/>
                </a:lnTo>
                <a:lnTo>
                  <a:pt x="5422900" y="5562600"/>
                </a:lnTo>
                <a:lnTo>
                  <a:pt x="5384800" y="5626100"/>
                </a:lnTo>
                <a:lnTo>
                  <a:pt x="5257800" y="5575300"/>
                </a:lnTo>
                <a:lnTo>
                  <a:pt x="5207000" y="5524500"/>
                </a:lnTo>
                <a:lnTo>
                  <a:pt x="5092700" y="5524500"/>
                </a:lnTo>
                <a:lnTo>
                  <a:pt x="5092700" y="5600700"/>
                </a:lnTo>
                <a:lnTo>
                  <a:pt x="4953000" y="5537200"/>
                </a:lnTo>
                <a:lnTo>
                  <a:pt x="4813300" y="5537200"/>
                </a:lnTo>
                <a:lnTo>
                  <a:pt x="4597400" y="5575300"/>
                </a:lnTo>
                <a:lnTo>
                  <a:pt x="4343400" y="5651500"/>
                </a:lnTo>
                <a:lnTo>
                  <a:pt x="4216400" y="5588000"/>
                </a:lnTo>
                <a:lnTo>
                  <a:pt x="3962400" y="5562600"/>
                </a:lnTo>
                <a:lnTo>
                  <a:pt x="3873500" y="5562600"/>
                </a:lnTo>
                <a:lnTo>
                  <a:pt x="3670300" y="5626100"/>
                </a:lnTo>
                <a:lnTo>
                  <a:pt x="3505200" y="5613400"/>
                </a:lnTo>
                <a:lnTo>
                  <a:pt x="3340100" y="5588000"/>
                </a:lnTo>
                <a:lnTo>
                  <a:pt x="3073400" y="5613400"/>
                </a:lnTo>
                <a:lnTo>
                  <a:pt x="2819400" y="5588000"/>
                </a:lnTo>
                <a:lnTo>
                  <a:pt x="2679700" y="5511800"/>
                </a:lnTo>
                <a:lnTo>
                  <a:pt x="2565400" y="5511800"/>
                </a:lnTo>
                <a:lnTo>
                  <a:pt x="2425700" y="5562600"/>
                </a:lnTo>
                <a:lnTo>
                  <a:pt x="2324100" y="5626100"/>
                </a:lnTo>
                <a:lnTo>
                  <a:pt x="2171700" y="5600700"/>
                </a:lnTo>
                <a:lnTo>
                  <a:pt x="2171700" y="5702300"/>
                </a:lnTo>
                <a:lnTo>
                  <a:pt x="2044700" y="5575300"/>
                </a:lnTo>
                <a:lnTo>
                  <a:pt x="1930400" y="5575300"/>
                </a:lnTo>
                <a:lnTo>
                  <a:pt x="1803400" y="5651500"/>
                </a:lnTo>
                <a:lnTo>
                  <a:pt x="1498600" y="5613400"/>
                </a:lnTo>
                <a:lnTo>
                  <a:pt x="1104900" y="5613400"/>
                </a:lnTo>
                <a:lnTo>
                  <a:pt x="711200" y="5600700"/>
                </a:lnTo>
                <a:lnTo>
                  <a:pt x="139700" y="55753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845651" y="-7531"/>
            <a:ext cx="414088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3. </a:t>
            </a:r>
            <a:r>
              <a:rPr kumimoji="0" lang="ko-KR" alt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구현기능</a:t>
            </a:r>
            <a:endParaRPr kumimoji="0" lang="en-US" altLang="ko-KR" sz="32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 7"/>
          <p:cNvSpPr/>
          <p:nvPr/>
        </p:nvSpPr>
        <p:spPr>
          <a:xfrm>
            <a:off x="115900" y="339779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 8"/>
          <p:cNvSpPr/>
          <p:nvPr/>
        </p:nvSpPr>
        <p:spPr>
          <a:xfrm flipV="1">
            <a:off x="10318658" y="273687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0240430-F36A-440E-AC8A-9EF09DEFC4F5}"/>
              </a:ext>
            </a:extLst>
          </p:cNvPr>
          <p:cNvSpPr/>
          <p:nvPr/>
        </p:nvSpPr>
        <p:spPr>
          <a:xfrm>
            <a:off x="1405029" y="850438"/>
            <a:ext cx="184398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구현기능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B962907-542C-4226-8936-76FC11B581F0}"/>
              </a:ext>
            </a:extLst>
          </p:cNvPr>
          <p:cNvCxnSpPr>
            <a:cxnSpLocks/>
          </p:cNvCxnSpPr>
          <p:nvPr/>
        </p:nvCxnSpPr>
        <p:spPr>
          <a:xfrm>
            <a:off x="1433468" y="1304730"/>
            <a:ext cx="92624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669432FC-8005-4F60-BF85-B512175B4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008" y="1875174"/>
            <a:ext cx="7249060" cy="4254515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C9DD34-F099-49E3-8E2A-CFCF3201A3B3}"/>
              </a:ext>
            </a:extLst>
          </p:cNvPr>
          <p:cNvCxnSpPr>
            <a:cxnSpLocks/>
          </p:cNvCxnSpPr>
          <p:nvPr/>
        </p:nvCxnSpPr>
        <p:spPr>
          <a:xfrm>
            <a:off x="2826279" y="2045386"/>
            <a:ext cx="8458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9A8E58-BCCF-4721-9437-13B5DAD5E7AF}"/>
              </a:ext>
            </a:extLst>
          </p:cNvPr>
          <p:cNvSpPr txBox="1"/>
          <p:nvPr/>
        </p:nvSpPr>
        <p:spPr>
          <a:xfrm>
            <a:off x="1144720" y="1906887"/>
            <a:ext cx="1722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/>
              <a:t>Tkinter</a:t>
            </a:r>
            <a:r>
              <a:rPr lang="ko-KR" altLang="en-US" sz="1200" b="1" dirty="0"/>
              <a:t>를 이용한 </a:t>
            </a:r>
            <a:r>
              <a:rPr lang="en-US" altLang="ko-KR" sz="1200" b="1" dirty="0"/>
              <a:t>GUI</a:t>
            </a:r>
            <a:endParaRPr lang="ko-KR" altLang="en-US" sz="1200" b="1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D8CD532-D043-44D3-846D-1CB0C00E874C}"/>
              </a:ext>
            </a:extLst>
          </p:cNvPr>
          <p:cNvCxnSpPr>
            <a:cxnSpLocks/>
          </p:cNvCxnSpPr>
          <p:nvPr/>
        </p:nvCxnSpPr>
        <p:spPr>
          <a:xfrm>
            <a:off x="2867437" y="2692737"/>
            <a:ext cx="8458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D804C77-F51F-46FD-9A6A-437A48D294AA}"/>
              </a:ext>
            </a:extLst>
          </p:cNvPr>
          <p:cNvSpPr txBox="1"/>
          <p:nvPr/>
        </p:nvSpPr>
        <p:spPr>
          <a:xfrm>
            <a:off x="1290397" y="2562347"/>
            <a:ext cx="1722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계열</a:t>
            </a:r>
            <a:r>
              <a:rPr lang="en-US" altLang="ko-KR" sz="1200" b="1" dirty="0"/>
              <a:t>/</a:t>
            </a:r>
            <a:r>
              <a:rPr lang="ko-KR" altLang="en-US" sz="1200" b="1" dirty="0"/>
              <a:t>학과</a:t>
            </a:r>
            <a:r>
              <a:rPr lang="en-US" altLang="ko-KR" sz="1200" b="1" dirty="0"/>
              <a:t>/</a:t>
            </a:r>
            <a:r>
              <a:rPr lang="ko-KR" altLang="en-US" sz="1200" b="1" dirty="0"/>
              <a:t>지역 선택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3BEB5BE-C7ED-43CD-BFE7-0ECF0F5CFFC7}"/>
              </a:ext>
            </a:extLst>
          </p:cNvPr>
          <p:cNvCxnSpPr>
            <a:cxnSpLocks/>
          </p:cNvCxnSpPr>
          <p:nvPr/>
        </p:nvCxnSpPr>
        <p:spPr>
          <a:xfrm>
            <a:off x="2867437" y="3151453"/>
            <a:ext cx="973215" cy="3524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4AEF20C-154E-46B8-B4CE-7224D2C94DFA}"/>
              </a:ext>
            </a:extLst>
          </p:cNvPr>
          <p:cNvSpPr txBox="1"/>
          <p:nvPr/>
        </p:nvSpPr>
        <p:spPr>
          <a:xfrm>
            <a:off x="1232365" y="2941766"/>
            <a:ext cx="1722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선택한 조건을 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기반으로 대학 출력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7984FE13-B784-4D6C-B4CC-01546C79B5A3}"/>
              </a:ext>
            </a:extLst>
          </p:cNvPr>
          <p:cNvCxnSpPr>
            <a:cxnSpLocks/>
          </p:cNvCxnSpPr>
          <p:nvPr/>
        </p:nvCxnSpPr>
        <p:spPr>
          <a:xfrm>
            <a:off x="2773782" y="3745308"/>
            <a:ext cx="245451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21925AE-362E-4D8D-8946-1A9D23BECA12}"/>
              </a:ext>
            </a:extLst>
          </p:cNvPr>
          <p:cNvSpPr txBox="1"/>
          <p:nvPr/>
        </p:nvSpPr>
        <p:spPr>
          <a:xfrm>
            <a:off x="1502607" y="3622618"/>
            <a:ext cx="1271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학과 정보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출력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F5414B4A-7850-47EB-BC4F-48584115DED0}"/>
              </a:ext>
            </a:extLst>
          </p:cNvPr>
          <p:cNvCxnSpPr>
            <a:cxnSpLocks/>
          </p:cNvCxnSpPr>
          <p:nvPr/>
        </p:nvCxnSpPr>
        <p:spPr>
          <a:xfrm>
            <a:off x="3493922" y="5544235"/>
            <a:ext cx="47062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A710C61-ACA6-4585-A334-625161B2A594}"/>
              </a:ext>
            </a:extLst>
          </p:cNvPr>
          <p:cNvSpPr txBox="1"/>
          <p:nvPr/>
        </p:nvSpPr>
        <p:spPr>
          <a:xfrm>
            <a:off x="971006" y="5221069"/>
            <a:ext cx="263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i="0" dirty="0">
                <a:solidFill>
                  <a:srgbClr val="000000"/>
                </a:solidFill>
                <a:effectLst/>
                <a:latin typeface="Linux Libertine"/>
              </a:rPr>
              <a:t>Chromium Embedded Framework</a:t>
            </a:r>
          </a:p>
          <a:p>
            <a:pPr algn="ctr"/>
            <a:r>
              <a:rPr lang="ko-KR" altLang="en-US" sz="1200" b="1" dirty="0">
                <a:solidFill>
                  <a:srgbClr val="000000"/>
                </a:solidFill>
                <a:latin typeface="Linux Libertine"/>
              </a:rPr>
              <a:t>사용하여 지도 출력</a:t>
            </a:r>
            <a:endParaRPr lang="en-US" altLang="ko-KR" sz="1200" b="1" dirty="0">
              <a:solidFill>
                <a:srgbClr val="000000"/>
              </a:solidFill>
              <a:latin typeface="Linux Libertine"/>
            </a:endParaRPr>
          </a:p>
          <a:p>
            <a:pPr algn="ctr"/>
            <a:r>
              <a:rPr lang="en-US" altLang="ko-KR" sz="1200" b="1" dirty="0">
                <a:solidFill>
                  <a:srgbClr val="000000"/>
                </a:solidFill>
                <a:latin typeface="Linux Libertine"/>
              </a:rPr>
              <a:t>(</a:t>
            </a:r>
            <a:r>
              <a:rPr lang="ko-KR" altLang="en-US" sz="1200" b="1" dirty="0">
                <a:solidFill>
                  <a:srgbClr val="000000"/>
                </a:solidFill>
                <a:latin typeface="Linux Libertine"/>
              </a:rPr>
              <a:t>학교 사이트 연동 예정</a:t>
            </a:r>
            <a:r>
              <a:rPr lang="en-US" altLang="ko-KR" sz="1200" b="1" dirty="0">
                <a:solidFill>
                  <a:srgbClr val="000000"/>
                </a:solidFill>
                <a:latin typeface="Linux Libertine"/>
              </a:rPr>
              <a:t>)</a:t>
            </a:r>
            <a:endParaRPr lang="en-US" altLang="ko-KR" sz="1200" b="1" i="0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474E0B-3EA1-462D-BAE8-A612AC537E54}"/>
              </a:ext>
            </a:extLst>
          </p:cNvPr>
          <p:cNvSpPr txBox="1"/>
          <p:nvPr/>
        </p:nvSpPr>
        <p:spPr>
          <a:xfrm>
            <a:off x="1232365" y="4139106"/>
            <a:ext cx="17227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학교 정보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출력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8B784F3-23D3-4994-83E3-047E2000320D}"/>
              </a:ext>
            </a:extLst>
          </p:cNvPr>
          <p:cNvSpPr txBox="1"/>
          <p:nvPr/>
        </p:nvSpPr>
        <p:spPr>
          <a:xfrm>
            <a:off x="1232365" y="4595686"/>
            <a:ext cx="17227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학교 이미지</a:t>
            </a:r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B89CB103-8118-47EC-A929-E6CD3F4A85DC}"/>
              </a:ext>
            </a:extLst>
          </p:cNvPr>
          <p:cNvCxnSpPr>
            <a:cxnSpLocks/>
          </p:cNvCxnSpPr>
          <p:nvPr/>
        </p:nvCxnSpPr>
        <p:spPr>
          <a:xfrm flipV="1">
            <a:off x="2773735" y="2823128"/>
            <a:ext cx="4818387" cy="1891033"/>
          </a:xfrm>
          <a:prstGeom prst="bentConnector3">
            <a:avLst>
              <a:gd name="adj1" fmla="val 10006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F4455F6A-714A-42FC-A308-4155AD6AA7DD}"/>
              </a:ext>
            </a:extLst>
          </p:cNvPr>
          <p:cNvCxnSpPr>
            <a:cxnSpLocks/>
          </p:cNvCxnSpPr>
          <p:nvPr/>
        </p:nvCxnSpPr>
        <p:spPr>
          <a:xfrm flipV="1">
            <a:off x="2813471" y="3708757"/>
            <a:ext cx="4219627" cy="586008"/>
          </a:xfrm>
          <a:prstGeom prst="bentConnector3">
            <a:avLst>
              <a:gd name="adj1" fmla="val 10025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39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  <p:bldP spid="24" grpId="0"/>
      <p:bldP spid="28" grpId="0"/>
      <p:bldP spid="31" grpId="0"/>
      <p:bldP spid="26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3471213" y="2270288"/>
            <a:ext cx="5249573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프로그램 시연</a:t>
            </a:r>
            <a:endParaRPr kumimoji="0" lang="en-US" altLang="ko-KR" sz="60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EAE927-AFFC-4338-AA32-870031A24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542" y="5574073"/>
            <a:ext cx="1586875" cy="60636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3A742B-AAFD-47EE-8064-FFE4E5876686}"/>
              </a:ext>
            </a:extLst>
          </p:cNvPr>
          <p:cNvSpPr/>
          <p:nvPr/>
        </p:nvSpPr>
        <p:spPr>
          <a:xfrm>
            <a:off x="9639167" y="4918701"/>
            <a:ext cx="2271624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&lt;</a:t>
            </a:r>
            <a:r>
              <a:rPr kumimoji="0" lang="ko-KR" altLang="en-US" sz="2800" b="1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커밋</a:t>
            </a:r>
            <a:r>
              <a:rPr kumimoji="0" lang="ko-KR" altLang="en-US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횟수</a:t>
            </a:r>
            <a:r>
              <a:rPr lang="en-US" altLang="ko-KR" sz="2800" b="1" i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&gt;</a:t>
            </a:r>
            <a:endParaRPr kumimoji="0" lang="en-US" altLang="ko-KR" sz="2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B3688A9-D8B9-4B8E-9D49-FE2832EA20D4}"/>
              </a:ext>
            </a:extLst>
          </p:cNvPr>
          <p:cNvSpPr/>
          <p:nvPr/>
        </p:nvSpPr>
        <p:spPr>
          <a:xfrm>
            <a:off x="1845651" y="-7531"/>
            <a:ext cx="414088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b="1" i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4</a:t>
            </a:r>
            <a:r>
              <a:rPr kumimoji="0" lang="en-US" altLang="ko-KR" sz="32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 </a:t>
            </a:r>
            <a:r>
              <a:rPr lang="ko-KR" altLang="en-US" sz="3200" b="1" i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시연 영상</a:t>
            </a:r>
            <a:endParaRPr kumimoji="0" lang="en-US" altLang="ko-KR" sz="32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자유형 6">
            <a:extLst>
              <a:ext uri="{FF2B5EF4-FFF2-40B4-BE49-F238E27FC236}">
                <a16:creationId xmlns:a16="http://schemas.microsoft.com/office/drawing/2014/main" id="{EEE4CD7E-2342-4D0D-8D9F-B63727F626F6}"/>
              </a:ext>
            </a:extLst>
          </p:cNvPr>
          <p:cNvSpPr/>
          <p:nvPr/>
        </p:nvSpPr>
        <p:spPr>
          <a:xfrm>
            <a:off x="196977" y="917177"/>
            <a:ext cx="11012281" cy="5723121"/>
          </a:xfrm>
          <a:custGeom>
            <a:avLst/>
            <a:gdLst>
              <a:gd name="connsiteX0" fmla="*/ 609254 w 11136341"/>
              <a:gd name="connsiteY0" fmla="*/ 40765 h 5927622"/>
              <a:gd name="connsiteX1" fmla="*/ 580226 w 11136341"/>
              <a:gd name="connsiteY1" fmla="*/ 1492193 h 5927622"/>
              <a:gd name="connsiteX2" fmla="*/ 493140 w 11136341"/>
              <a:gd name="connsiteY2" fmla="*/ 4177336 h 5927622"/>
              <a:gd name="connsiteX3" fmla="*/ 28683 w 11136341"/>
              <a:gd name="connsiteY3" fmla="*/ 5831965 h 5927622"/>
              <a:gd name="connsiteX4" fmla="*/ 289940 w 11136341"/>
              <a:gd name="connsiteY4" fmla="*/ 5715851 h 5927622"/>
              <a:gd name="connsiteX5" fmla="*/ 2220340 w 11136341"/>
              <a:gd name="connsiteY5" fmla="*/ 5614251 h 5927622"/>
              <a:gd name="connsiteX6" fmla="*/ 4832912 w 11136341"/>
              <a:gd name="connsiteY6" fmla="*/ 5686822 h 5927622"/>
              <a:gd name="connsiteX7" fmla="*/ 6255312 w 11136341"/>
              <a:gd name="connsiteY7" fmla="*/ 5527165 h 5927622"/>
              <a:gd name="connsiteX8" fmla="*/ 7982512 w 11136341"/>
              <a:gd name="connsiteY8" fmla="*/ 5585222 h 5927622"/>
              <a:gd name="connsiteX9" fmla="*/ 9811312 w 11136341"/>
              <a:gd name="connsiteY9" fmla="*/ 5425565 h 5927622"/>
              <a:gd name="connsiteX10" fmla="*/ 10580569 w 11136341"/>
              <a:gd name="connsiteY10" fmla="*/ 5469108 h 5927622"/>
              <a:gd name="connsiteX11" fmla="*/ 11088569 w 11136341"/>
              <a:gd name="connsiteY11" fmla="*/ 5251393 h 5927622"/>
              <a:gd name="connsiteX12" fmla="*/ 11088569 w 11136341"/>
              <a:gd name="connsiteY12" fmla="*/ 5149793 h 5927622"/>
              <a:gd name="connsiteX13" fmla="*/ 10856340 w 11136341"/>
              <a:gd name="connsiteY13" fmla="*/ 4395051 h 5927622"/>
              <a:gd name="connsiteX14" fmla="*/ 9071083 w 11136341"/>
              <a:gd name="connsiteY14" fmla="*/ 3509679 h 5927622"/>
              <a:gd name="connsiteX15" fmla="*/ 6240797 w 11136341"/>
              <a:gd name="connsiteY15" fmla="*/ 2464651 h 5927622"/>
              <a:gd name="connsiteX16" fmla="*/ 4063654 w 11136341"/>
              <a:gd name="connsiteY16" fmla="*/ 1477679 h 5927622"/>
              <a:gd name="connsiteX17" fmla="*/ 1407540 w 11136341"/>
              <a:gd name="connsiteY17" fmla="*/ 490708 h 5927622"/>
              <a:gd name="connsiteX18" fmla="*/ 609254 w 11136341"/>
              <a:gd name="connsiteY18" fmla="*/ 40765 h 5927622"/>
              <a:gd name="connsiteX0" fmla="*/ 526704 w 11053791"/>
              <a:gd name="connsiteY0" fmla="*/ 40765 h 5771463"/>
              <a:gd name="connsiteX1" fmla="*/ 497676 w 11053791"/>
              <a:gd name="connsiteY1" fmla="*/ 1492193 h 5771463"/>
              <a:gd name="connsiteX2" fmla="*/ 410590 w 11053791"/>
              <a:gd name="connsiteY2" fmla="*/ 4177336 h 5771463"/>
              <a:gd name="connsiteX3" fmla="*/ 76762 w 11053791"/>
              <a:gd name="connsiteY3" fmla="*/ 5628765 h 5771463"/>
              <a:gd name="connsiteX4" fmla="*/ 207390 w 11053791"/>
              <a:gd name="connsiteY4" fmla="*/ 5715851 h 5771463"/>
              <a:gd name="connsiteX5" fmla="*/ 2137790 w 11053791"/>
              <a:gd name="connsiteY5" fmla="*/ 5614251 h 5771463"/>
              <a:gd name="connsiteX6" fmla="*/ 4750362 w 11053791"/>
              <a:gd name="connsiteY6" fmla="*/ 5686822 h 5771463"/>
              <a:gd name="connsiteX7" fmla="*/ 6172762 w 11053791"/>
              <a:gd name="connsiteY7" fmla="*/ 5527165 h 5771463"/>
              <a:gd name="connsiteX8" fmla="*/ 7899962 w 11053791"/>
              <a:gd name="connsiteY8" fmla="*/ 5585222 h 5771463"/>
              <a:gd name="connsiteX9" fmla="*/ 9728762 w 11053791"/>
              <a:gd name="connsiteY9" fmla="*/ 5425565 h 5771463"/>
              <a:gd name="connsiteX10" fmla="*/ 10498019 w 11053791"/>
              <a:gd name="connsiteY10" fmla="*/ 5469108 h 5771463"/>
              <a:gd name="connsiteX11" fmla="*/ 11006019 w 11053791"/>
              <a:gd name="connsiteY11" fmla="*/ 5251393 h 5771463"/>
              <a:gd name="connsiteX12" fmla="*/ 11006019 w 11053791"/>
              <a:gd name="connsiteY12" fmla="*/ 5149793 h 5771463"/>
              <a:gd name="connsiteX13" fmla="*/ 10773790 w 11053791"/>
              <a:gd name="connsiteY13" fmla="*/ 4395051 h 5771463"/>
              <a:gd name="connsiteX14" fmla="*/ 8988533 w 11053791"/>
              <a:gd name="connsiteY14" fmla="*/ 3509679 h 5771463"/>
              <a:gd name="connsiteX15" fmla="*/ 6158247 w 11053791"/>
              <a:gd name="connsiteY15" fmla="*/ 2464651 h 5771463"/>
              <a:gd name="connsiteX16" fmla="*/ 3981104 w 11053791"/>
              <a:gd name="connsiteY16" fmla="*/ 1477679 h 5771463"/>
              <a:gd name="connsiteX17" fmla="*/ 1324990 w 11053791"/>
              <a:gd name="connsiteY17" fmla="*/ 490708 h 5771463"/>
              <a:gd name="connsiteX18" fmla="*/ 526704 w 11053791"/>
              <a:gd name="connsiteY18" fmla="*/ 40765 h 5771463"/>
              <a:gd name="connsiteX0" fmla="*/ 553480 w 11080567"/>
              <a:gd name="connsiteY0" fmla="*/ 40765 h 5753587"/>
              <a:gd name="connsiteX1" fmla="*/ 524452 w 11080567"/>
              <a:gd name="connsiteY1" fmla="*/ 1492193 h 5753587"/>
              <a:gd name="connsiteX2" fmla="*/ 437366 w 11080567"/>
              <a:gd name="connsiteY2" fmla="*/ 4177336 h 5753587"/>
              <a:gd name="connsiteX3" fmla="*/ 103538 w 11080567"/>
              <a:gd name="connsiteY3" fmla="*/ 5628765 h 5753587"/>
              <a:gd name="connsiteX4" fmla="*/ 234166 w 11080567"/>
              <a:gd name="connsiteY4" fmla="*/ 5715851 h 5753587"/>
              <a:gd name="connsiteX5" fmla="*/ 2164566 w 11080567"/>
              <a:gd name="connsiteY5" fmla="*/ 5614251 h 5753587"/>
              <a:gd name="connsiteX6" fmla="*/ 4777138 w 11080567"/>
              <a:gd name="connsiteY6" fmla="*/ 5686822 h 5753587"/>
              <a:gd name="connsiteX7" fmla="*/ 6199538 w 11080567"/>
              <a:gd name="connsiteY7" fmla="*/ 5527165 h 5753587"/>
              <a:gd name="connsiteX8" fmla="*/ 7926738 w 11080567"/>
              <a:gd name="connsiteY8" fmla="*/ 5585222 h 5753587"/>
              <a:gd name="connsiteX9" fmla="*/ 9755538 w 11080567"/>
              <a:gd name="connsiteY9" fmla="*/ 5425565 h 5753587"/>
              <a:gd name="connsiteX10" fmla="*/ 10524795 w 11080567"/>
              <a:gd name="connsiteY10" fmla="*/ 5469108 h 5753587"/>
              <a:gd name="connsiteX11" fmla="*/ 11032795 w 11080567"/>
              <a:gd name="connsiteY11" fmla="*/ 5251393 h 5753587"/>
              <a:gd name="connsiteX12" fmla="*/ 11032795 w 11080567"/>
              <a:gd name="connsiteY12" fmla="*/ 5149793 h 5753587"/>
              <a:gd name="connsiteX13" fmla="*/ 10800566 w 11080567"/>
              <a:gd name="connsiteY13" fmla="*/ 4395051 h 5753587"/>
              <a:gd name="connsiteX14" fmla="*/ 9015309 w 11080567"/>
              <a:gd name="connsiteY14" fmla="*/ 3509679 h 5753587"/>
              <a:gd name="connsiteX15" fmla="*/ 6185023 w 11080567"/>
              <a:gd name="connsiteY15" fmla="*/ 2464651 h 5753587"/>
              <a:gd name="connsiteX16" fmla="*/ 4007880 w 11080567"/>
              <a:gd name="connsiteY16" fmla="*/ 1477679 h 5753587"/>
              <a:gd name="connsiteX17" fmla="*/ 1351766 w 11080567"/>
              <a:gd name="connsiteY17" fmla="*/ 490708 h 5753587"/>
              <a:gd name="connsiteX18" fmla="*/ 553480 w 11080567"/>
              <a:gd name="connsiteY18" fmla="*/ 40765 h 5753587"/>
              <a:gd name="connsiteX0" fmla="*/ 459594 w 10986681"/>
              <a:gd name="connsiteY0" fmla="*/ 40765 h 5764840"/>
              <a:gd name="connsiteX1" fmla="*/ 430566 w 10986681"/>
              <a:gd name="connsiteY1" fmla="*/ 1492193 h 5764840"/>
              <a:gd name="connsiteX2" fmla="*/ 343480 w 10986681"/>
              <a:gd name="connsiteY2" fmla="*/ 4177336 h 5764840"/>
              <a:gd name="connsiteX3" fmla="*/ 9652 w 10986681"/>
              <a:gd name="connsiteY3" fmla="*/ 5628765 h 5764840"/>
              <a:gd name="connsiteX4" fmla="*/ 285423 w 10986681"/>
              <a:gd name="connsiteY4" fmla="*/ 5701336 h 5764840"/>
              <a:gd name="connsiteX5" fmla="*/ 2070680 w 10986681"/>
              <a:gd name="connsiteY5" fmla="*/ 5614251 h 5764840"/>
              <a:gd name="connsiteX6" fmla="*/ 4683252 w 10986681"/>
              <a:gd name="connsiteY6" fmla="*/ 5686822 h 5764840"/>
              <a:gd name="connsiteX7" fmla="*/ 6105652 w 10986681"/>
              <a:gd name="connsiteY7" fmla="*/ 5527165 h 5764840"/>
              <a:gd name="connsiteX8" fmla="*/ 7832852 w 10986681"/>
              <a:gd name="connsiteY8" fmla="*/ 5585222 h 5764840"/>
              <a:gd name="connsiteX9" fmla="*/ 9661652 w 10986681"/>
              <a:gd name="connsiteY9" fmla="*/ 5425565 h 5764840"/>
              <a:gd name="connsiteX10" fmla="*/ 10430909 w 10986681"/>
              <a:gd name="connsiteY10" fmla="*/ 5469108 h 5764840"/>
              <a:gd name="connsiteX11" fmla="*/ 10938909 w 10986681"/>
              <a:gd name="connsiteY11" fmla="*/ 5251393 h 5764840"/>
              <a:gd name="connsiteX12" fmla="*/ 10938909 w 10986681"/>
              <a:gd name="connsiteY12" fmla="*/ 5149793 h 5764840"/>
              <a:gd name="connsiteX13" fmla="*/ 10706680 w 10986681"/>
              <a:gd name="connsiteY13" fmla="*/ 4395051 h 5764840"/>
              <a:gd name="connsiteX14" fmla="*/ 8921423 w 10986681"/>
              <a:gd name="connsiteY14" fmla="*/ 3509679 h 5764840"/>
              <a:gd name="connsiteX15" fmla="*/ 6091137 w 10986681"/>
              <a:gd name="connsiteY15" fmla="*/ 2464651 h 5764840"/>
              <a:gd name="connsiteX16" fmla="*/ 3913994 w 10986681"/>
              <a:gd name="connsiteY16" fmla="*/ 1477679 h 5764840"/>
              <a:gd name="connsiteX17" fmla="*/ 1257880 w 10986681"/>
              <a:gd name="connsiteY17" fmla="*/ 490708 h 5764840"/>
              <a:gd name="connsiteX18" fmla="*/ 459594 w 10986681"/>
              <a:gd name="connsiteY18" fmla="*/ 40765 h 5764840"/>
              <a:gd name="connsiteX0" fmla="*/ 504477 w 11031564"/>
              <a:gd name="connsiteY0" fmla="*/ 40765 h 5764840"/>
              <a:gd name="connsiteX1" fmla="*/ 475449 w 11031564"/>
              <a:gd name="connsiteY1" fmla="*/ 1492193 h 5764840"/>
              <a:gd name="connsiteX2" fmla="*/ 388363 w 11031564"/>
              <a:gd name="connsiteY2" fmla="*/ 4177336 h 5764840"/>
              <a:gd name="connsiteX3" fmla="*/ 54535 w 11031564"/>
              <a:gd name="connsiteY3" fmla="*/ 5628765 h 5764840"/>
              <a:gd name="connsiteX4" fmla="*/ 330306 w 11031564"/>
              <a:gd name="connsiteY4" fmla="*/ 5701336 h 5764840"/>
              <a:gd name="connsiteX5" fmla="*/ 2115563 w 11031564"/>
              <a:gd name="connsiteY5" fmla="*/ 5614251 h 5764840"/>
              <a:gd name="connsiteX6" fmla="*/ 4728135 w 11031564"/>
              <a:gd name="connsiteY6" fmla="*/ 5686822 h 5764840"/>
              <a:gd name="connsiteX7" fmla="*/ 6150535 w 11031564"/>
              <a:gd name="connsiteY7" fmla="*/ 5527165 h 5764840"/>
              <a:gd name="connsiteX8" fmla="*/ 7877735 w 11031564"/>
              <a:gd name="connsiteY8" fmla="*/ 5585222 h 5764840"/>
              <a:gd name="connsiteX9" fmla="*/ 9706535 w 11031564"/>
              <a:gd name="connsiteY9" fmla="*/ 5425565 h 5764840"/>
              <a:gd name="connsiteX10" fmla="*/ 10475792 w 11031564"/>
              <a:gd name="connsiteY10" fmla="*/ 5469108 h 5764840"/>
              <a:gd name="connsiteX11" fmla="*/ 10983792 w 11031564"/>
              <a:gd name="connsiteY11" fmla="*/ 5251393 h 5764840"/>
              <a:gd name="connsiteX12" fmla="*/ 10983792 w 11031564"/>
              <a:gd name="connsiteY12" fmla="*/ 5149793 h 5764840"/>
              <a:gd name="connsiteX13" fmla="*/ 10751563 w 11031564"/>
              <a:gd name="connsiteY13" fmla="*/ 4395051 h 5764840"/>
              <a:gd name="connsiteX14" fmla="*/ 8966306 w 11031564"/>
              <a:gd name="connsiteY14" fmla="*/ 3509679 h 5764840"/>
              <a:gd name="connsiteX15" fmla="*/ 6136020 w 11031564"/>
              <a:gd name="connsiteY15" fmla="*/ 2464651 h 5764840"/>
              <a:gd name="connsiteX16" fmla="*/ 3958877 w 11031564"/>
              <a:gd name="connsiteY16" fmla="*/ 1477679 h 5764840"/>
              <a:gd name="connsiteX17" fmla="*/ 1302763 w 11031564"/>
              <a:gd name="connsiteY17" fmla="*/ 490708 h 5764840"/>
              <a:gd name="connsiteX18" fmla="*/ 504477 w 11031564"/>
              <a:gd name="connsiteY18" fmla="*/ 40765 h 5764840"/>
              <a:gd name="connsiteX0" fmla="*/ 485194 w 11012281"/>
              <a:gd name="connsiteY0" fmla="*/ 40765 h 5723121"/>
              <a:gd name="connsiteX1" fmla="*/ 456166 w 11012281"/>
              <a:gd name="connsiteY1" fmla="*/ 1492193 h 5723121"/>
              <a:gd name="connsiteX2" fmla="*/ 369080 w 11012281"/>
              <a:gd name="connsiteY2" fmla="*/ 4177336 h 5723121"/>
              <a:gd name="connsiteX3" fmla="*/ 35252 w 11012281"/>
              <a:gd name="connsiteY3" fmla="*/ 5628765 h 5723121"/>
              <a:gd name="connsiteX4" fmla="*/ 311023 w 11012281"/>
              <a:gd name="connsiteY4" fmla="*/ 5701336 h 5723121"/>
              <a:gd name="connsiteX5" fmla="*/ 2096280 w 11012281"/>
              <a:gd name="connsiteY5" fmla="*/ 5614251 h 5723121"/>
              <a:gd name="connsiteX6" fmla="*/ 4708852 w 11012281"/>
              <a:gd name="connsiteY6" fmla="*/ 5686822 h 5723121"/>
              <a:gd name="connsiteX7" fmla="*/ 6131252 w 11012281"/>
              <a:gd name="connsiteY7" fmla="*/ 5527165 h 5723121"/>
              <a:gd name="connsiteX8" fmla="*/ 7858452 w 11012281"/>
              <a:gd name="connsiteY8" fmla="*/ 5585222 h 5723121"/>
              <a:gd name="connsiteX9" fmla="*/ 9687252 w 11012281"/>
              <a:gd name="connsiteY9" fmla="*/ 5425565 h 5723121"/>
              <a:gd name="connsiteX10" fmla="*/ 10456509 w 11012281"/>
              <a:gd name="connsiteY10" fmla="*/ 5469108 h 5723121"/>
              <a:gd name="connsiteX11" fmla="*/ 10964509 w 11012281"/>
              <a:gd name="connsiteY11" fmla="*/ 5251393 h 5723121"/>
              <a:gd name="connsiteX12" fmla="*/ 10964509 w 11012281"/>
              <a:gd name="connsiteY12" fmla="*/ 5149793 h 5723121"/>
              <a:gd name="connsiteX13" fmla="*/ 10732280 w 11012281"/>
              <a:gd name="connsiteY13" fmla="*/ 4395051 h 5723121"/>
              <a:gd name="connsiteX14" fmla="*/ 8947023 w 11012281"/>
              <a:gd name="connsiteY14" fmla="*/ 3509679 h 5723121"/>
              <a:gd name="connsiteX15" fmla="*/ 6116737 w 11012281"/>
              <a:gd name="connsiteY15" fmla="*/ 2464651 h 5723121"/>
              <a:gd name="connsiteX16" fmla="*/ 3939594 w 11012281"/>
              <a:gd name="connsiteY16" fmla="*/ 1477679 h 5723121"/>
              <a:gd name="connsiteX17" fmla="*/ 1283480 w 11012281"/>
              <a:gd name="connsiteY17" fmla="*/ 490708 h 5723121"/>
              <a:gd name="connsiteX18" fmla="*/ 485194 w 11012281"/>
              <a:gd name="connsiteY18" fmla="*/ 40765 h 57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12281" h="5723121">
                <a:moveTo>
                  <a:pt x="485194" y="40765"/>
                </a:moveTo>
                <a:cubicBezTo>
                  <a:pt x="347308" y="207679"/>
                  <a:pt x="475518" y="802765"/>
                  <a:pt x="456166" y="1492193"/>
                </a:cubicBezTo>
                <a:cubicBezTo>
                  <a:pt x="436814" y="2181622"/>
                  <a:pt x="439232" y="3487908"/>
                  <a:pt x="369080" y="4177336"/>
                </a:cubicBezTo>
                <a:cubicBezTo>
                  <a:pt x="298928" y="4866764"/>
                  <a:pt x="102985" y="5476365"/>
                  <a:pt x="35252" y="5628765"/>
                </a:cubicBezTo>
                <a:cubicBezTo>
                  <a:pt x="-32481" y="5781165"/>
                  <a:pt x="-32482" y="5703755"/>
                  <a:pt x="311023" y="5701336"/>
                </a:cubicBezTo>
                <a:cubicBezTo>
                  <a:pt x="654528" y="5698917"/>
                  <a:pt x="1363309" y="5616670"/>
                  <a:pt x="2096280" y="5614251"/>
                </a:cubicBezTo>
                <a:cubicBezTo>
                  <a:pt x="2829251" y="5611832"/>
                  <a:pt x="4036357" y="5701336"/>
                  <a:pt x="4708852" y="5686822"/>
                </a:cubicBezTo>
                <a:cubicBezTo>
                  <a:pt x="5381347" y="5672308"/>
                  <a:pt x="5606319" y="5544098"/>
                  <a:pt x="6131252" y="5527165"/>
                </a:cubicBezTo>
                <a:cubicBezTo>
                  <a:pt x="6656185" y="5510232"/>
                  <a:pt x="7265785" y="5602155"/>
                  <a:pt x="7858452" y="5585222"/>
                </a:cubicBezTo>
                <a:cubicBezTo>
                  <a:pt x="8451119" y="5568289"/>
                  <a:pt x="9254243" y="5444917"/>
                  <a:pt x="9687252" y="5425565"/>
                </a:cubicBezTo>
                <a:cubicBezTo>
                  <a:pt x="10120262" y="5406213"/>
                  <a:pt x="10243633" y="5498137"/>
                  <a:pt x="10456509" y="5469108"/>
                </a:cubicBezTo>
                <a:cubicBezTo>
                  <a:pt x="10669385" y="5440079"/>
                  <a:pt x="10879842" y="5304612"/>
                  <a:pt x="10964509" y="5251393"/>
                </a:cubicBezTo>
                <a:cubicBezTo>
                  <a:pt x="11049176" y="5198174"/>
                  <a:pt x="11003214" y="5292517"/>
                  <a:pt x="10964509" y="5149793"/>
                </a:cubicBezTo>
                <a:cubicBezTo>
                  <a:pt x="10925804" y="5007069"/>
                  <a:pt x="11068528" y="4668403"/>
                  <a:pt x="10732280" y="4395051"/>
                </a:cubicBezTo>
                <a:cubicBezTo>
                  <a:pt x="10396032" y="4121699"/>
                  <a:pt x="9716280" y="3831412"/>
                  <a:pt x="8947023" y="3509679"/>
                </a:cubicBezTo>
                <a:cubicBezTo>
                  <a:pt x="8177766" y="3187946"/>
                  <a:pt x="6951309" y="2803318"/>
                  <a:pt x="6116737" y="2464651"/>
                </a:cubicBezTo>
                <a:cubicBezTo>
                  <a:pt x="5282165" y="2125984"/>
                  <a:pt x="4745137" y="1806670"/>
                  <a:pt x="3939594" y="1477679"/>
                </a:cubicBezTo>
                <a:cubicBezTo>
                  <a:pt x="3134051" y="1148689"/>
                  <a:pt x="1859213" y="722936"/>
                  <a:pt x="1283480" y="490708"/>
                </a:cubicBezTo>
                <a:cubicBezTo>
                  <a:pt x="707747" y="258480"/>
                  <a:pt x="623080" y="-126149"/>
                  <a:pt x="485194" y="40765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자유형 2">
            <a:extLst>
              <a:ext uri="{FF2B5EF4-FFF2-40B4-BE49-F238E27FC236}">
                <a16:creationId xmlns:a16="http://schemas.microsoft.com/office/drawing/2014/main" id="{C86CFCAE-E0E6-42AD-8585-C9E75F54B62E}"/>
              </a:ext>
            </a:extLst>
          </p:cNvPr>
          <p:cNvSpPr/>
          <p:nvPr/>
        </p:nvSpPr>
        <p:spPr>
          <a:xfrm>
            <a:off x="619687" y="728311"/>
            <a:ext cx="10733699" cy="5702300"/>
          </a:xfrm>
          <a:custGeom>
            <a:avLst/>
            <a:gdLst>
              <a:gd name="connsiteX0" fmla="*/ 0 w 10096500"/>
              <a:gd name="connsiteY0" fmla="*/ 2032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203200 h 5740400"/>
              <a:gd name="connsiteX0" fmla="*/ 0 w 10096500"/>
              <a:gd name="connsiteY0" fmla="*/ 38100 h 5740400"/>
              <a:gd name="connsiteX1" fmla="*/ 10083800 w 10096500"/>
              <a:gd name="connsiteY1" fmla="*/ 0 h 5740400"/>
              <a:gd name="connsiteX2" fmla="*/ 10096500 w 10096500"/>
              <a:gd name="connsiteY2" fmla="*/ 5549900 h 5740400"/>
              <a:gd name="connsiteX3" fmla="*/ 9906000 w 10096500"/>
              <a:gd name="connsiteY3" fmla="*/ 5448300 h 5740400"/>
              <a:gd name="connsiteX4" fmla="*/ 9499600 w 10096500"/>
              <a:gd name="connsiteY4" fmla="*/ 5575300 h 5740400"/>
              <a:gd name="connsiteX5" fmla="*/ 9105900 w 10096500"/>
              <a:gd name="connsiteY5" fmla="*/ 5448300 h 5740400"/>
              <a:gd name="connsiteX6" fmla="*/ 8801100 w 10096500"/>
              <a:gd name="connsiteY6" fmla="*/ 5575300 h 5740400"/>
              <a:gd name="connsiteX7" fmla="*/ 8572500 w 10096500"/>
              <a:gd name="connsiteY7" fmla="*/ 5549900 h 5740400"/>
              <a:gd name="connsiteX8" fmla="*/ 8343900 w 10096500"/>
              <a:gd name="connsiteY8" fmla="*/ 5588000 h 5740400"/>
              <a:gd name="connsiteX9" fmla="*/ 8089900 w 10096500"/>
              <a:gd name="connsiteY9" fmla="*/ 5549900 h 5740400"/>
              <a:gd name="connsiteX10" fmla="*/ 7899400 w 10096500"/>
              <a:gd name="connsiteY10" fmla="*/ 5626100 h 5740400"/>
              <a:gd name="connsiteX11" fmla="*/ 7607300 w 10096500"/>
              <a:gd name="connsiteY11" fmla="*/ 5549900 h 5740400"/>
              <a:gd name="connsiteX12" fmla="*/ 7442200 w 10096500"/>
              <a:gd name="connsiteY12" fmla="*/ 5676900 h 5740400"/>
              <a:gd name="connsiteX13" fmla="*/ 7086600 w 10096500"/>
              <a:gd name="connsiteY13" fmla="*/ 5613400 h 5740400"/>
              <a:gd name="connsiteX14" fmla="*/ 6870700 w 10096500"/>
              <a:gd name="connsiteY14" fmla="*/ 5689600 h 5740400"/>
              <a:gd name="connsiteX15" fmla="*/ 6502400 w 10096500"/>
              <a:gd name="connsiteY15" fmla="*/ 5651500 h 5740400"/>
              <a:gd name="connsiteX16" fmla="*/ 6375400 w 10096500"/>
              <a:gd name="connsiteY16" fmla="*/ 5689600 h 5740400"/>
              <a:gd name="connsiteX17" fmla="*/ 6210300 w 10096500"/>
              <a:gd name="connsiteY17" fmla="*/ 5613400 h 5740400"/>
              <a:gd name="connsiteX18" fmla="*/ 6108700 w 10096500"/>
              <a:gd name="connsiteY18" fmla="*/ 5664200 h 5740400"/>
              <a:gd name="connsiteX19" fmla="*/ 5892800 w 10096500"/>
              <a:gd name="connsiteY19" fmla="*/ 5651500 h 5740400"/>
              <a:gd name="connsiteX20" fmla="*/ 5765800 w 10096500"/>
              <a:gd name="connsiteY20" fmla="*/ 5664200 h 5740400"/>
              <a:gd name="connsiteX21" fmla="*/ 5575300 w 10096500"/>
              <a:gd name="connsiteY21" fmla="*/ 5575300 h 5740400"/>
              <a:gd name="connsiteX22" fmla="*/ 5473700 w 10096500"/>
              <a:gd name="connsiteY22" fmla="*/ 5562600 h 5740400"/>
              <a:gd name="connsiteX23" fmla="*/ 5422900 w 10096500"/>
              <a:gd name="connsiteY23" fmla="*/ 5600700 h 5740400"/>
              <a:gd name="connsiteX24" fmla="*/ 5384800 w 10096500"/>
              <a:gd name="connsiteY24" fmla="*/ 5664200 h 5740400"/>
              <a:gd name="connsiteX25" fmla="*/ 5257800 w 10096500"/>
              <a:gd name="connsiteY25" fmla="*/ 5613400 h 5740400"/>
              <a:gd name="connsiteX26" fmla="*/ 5207000 w 10096500"/>
              <a:gd name="connsiteY26" fmla="*/ 5562600 h 5740400"/>
              <a:gd name="connsiteX27" fmla="*/ 5092700 w 10096500"/>
              <a:gd name="connsiteY27" fmla="*/ 5562600 h 5740400"/>
              <a:gd name="connsiteX28" fmla="*/ 5092700 w 10096500"/>
              <a:gd name="connsiteY28" fmla="*/ 5638800 h 5740400"/>
              <a:gd name="connsiteX29" fmla="*/ 4953000 w 10096500"/>
              <a:gd name="connsiteY29" fmla="*/ 5575300 h 5740400"/>
              <a:gd name="connsiteX30" fmla="*/ 4813300 w 10096500"/>
              <a:gd name="connsiteY30" fmla="*/ 5575300 h 5740400"/>
              <a:gd name="connsiteX31" fmla="*/ 4597400 w 10096500"/>
              <a:gd name="connsiteY31" fmla="*/ 5613400 h 5740400"/>
              <a:gd name="connsiteX32" fmla="*/ 4343400 w 10096500"/>
              <a:gd name="connsiteY32" fmla="*/ 5689600 h 5740400"/>
              <a:gd name="connsiteX33" fmla="*/ 4216400 w 10096500"/>
              <a:gd name="connsiteY33" fmla="*/ 5626100 h 5740400"/>
              <a:gd name="connsiteX34" fmla="*/ 3962400 w 10096500"/>
              <a:gd name="connsiteY34" fmla="*/ 5600700 h 5740400"/>
              <a:gd name="connsiteX35" fmla="*/ 3873500 w 10096500"/>
              <a:gd name="connsiteY35" fmla="*/ 5600700 h 5740400"/>
              <a:gd name="connsiteX36" fmla="*/ 3670300 w 10096500"/>
              <a:gd name="connsiteY36" fmla="*/ 5664200 h 5740400"/>
              <a:gd name="connsiteX37" fmla="*/ 3505200 w 10096500"/>
              <a:gd name="connsiteY37" fmla="*/ 5651500 h 5740400"/>
              <a:gd name="connsiteX38" fmla="*/ 3340100 w 10096500"/>
              <a:gd name="connsiteY38" fmla="*/ 5626100 h 5740400"/>
              <a:gd name="connsiteX39" fmla="*/ 3073400 w 10096500"/>
              <a:gd name="connsiteY39" fmla="*/ 5651500 h 5740400"/>
              <a:gd name="connsiteX40" fmla="*/ 2819400 w 10096500"/>
              <a:gd name="connsiteY40" fmla="*/ 5626100 h 5740400"/>
              <a:gd name="connsiteX41" fmla="*/ 2679700 w 10096500"/>
              <a:gd name="connsiteY41" fmla="*/ 5549900 h 5740400"/>
              <a:gd name="connsiteX42" fmla="*/ 2565400 w 10096500"/>
              <a:gd name="connsiteY42" fmla="*/ 5549900 h 5740400"/>
              <a:gd name="connsiteX43" fmla="*/ 2425700 w 10096500"/>
              <a:gd name="connsiteY43" fmla="*/ 5600700 h 5740400"/>
              <a:gd name="connsiteX44" fmla="*/ 2324100 w 10096500"/>
              <a:gd name="connsiteY44" fmla="*/ 5664200 h 5740400"/>
              <a:gd name="connsiteX45" fmla="*/ 2171700 w 10096500"/>
              <a:gd name="connsiteY45" fmla="*/ 5638800 h 5740400"/>
              <a:gd name="connsiteX46" fmla="*/ 2171700 w 10096500"/>
              <a:gd name="connsiteY46" fmla="*/ 5740400 h 5740400"/>
              <a:gd name="connsiteX47" fmla="*/ 2044700 w 10096500"/>
              <a:gd name="connsiteY47" fmla="*/ 5613400 h 5740400"/>
              <a:gd name="connsiteX48" fmla="*/ 1930400 w 10096500"/>
              <a:gd name="connsiteY48" fmla="*/ 5613400 h 5740400"/>
              <a:gd name="connsiteX49" fmla="*/ 1803400 w 10096500"/>
              <a:gd name="connsiteY49" fmla="*/ 5689600 h 5740400"/>
              <a:gd name="connsiteX50" fmla="*/ 1498600 w 10096500"/>
              <a:gd name="connsiteY50" fmla="*/ 5651500 h 5740400"/>
              <a:gd name="connsiteX51" fmla="*/ 1104900 w 10096500"/>
              <a:gd name="connsiteY51" fmla="*/ 5651500 h 5740400"/>
              <a:gd name="connsiteX52" fmla="*/ 711200 w 10096500"/>
              <a:gd name="connsiteY52" fmla="*/ 5638800 h 5740400"/>
              <a:gd name="connsiteX53" fmla="*/ 139700 w 10096500"/>
              <a:gd name="connsiteY53" fmla="*/ 5613400 h 5740400"/>
              <a:gd name="connsiteX54" fmla="*/ 0 w 10096500"/>
              <a:gd name="connsiteY54" fmla="*/ 38100 h 57404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  <a:gd name="connsiteX0" fmla="*/ 0 w 10097062"/>
              <a:gd name="connsiteY0" fmla="*/ 0 h 5702300"/>
              <a:gd name="connsiteX1" fmla="*/ 10095747 w 10097062"/>
              <a:gd name="connsiteY1" fmla="*/ 25400 h 5702300"/>
              <a:gd name="connsiteX2" fmla="*/ 10096500 w 10097062"/>
              <a:gd name="connsiteY2" fmla="*/ 5511800 h 5702300"/>
              <a:gd name="connsiteX3" fmla="*/ 9906000 w 10097062"/>
              <a:gd name="connsiteY3" fmla="*/ 5410200 h 5702300"/>
              <a:gd name="connsiteX4" fmla="*/ 9499600 w 10097062"/>
              <a:gd name="connsiteY4" fmla="*/ 5537200 h 5702300"/>
              <a:gd name="connsiteX5" fmla="*/ 9105900 w 10097062"/>
              <a:gd name="connsiteY5" fmla="*/ 5410200 h 5702300"/>
              <a:gd name="connsiteX6" fmla="*/ 8801100 w 10097062"/>
              <a:gd name="connsiteY6" fmla="*/ 5537200 h 5702300"/>
              <a:gd name="connsiteX7" fmla="*/ 8572500 w 10097062"/>
              <a:gd name="connsiteY7" fmla="*/ 5511800 h 5702300"/>
              <a:gd name="connsiteX8" fmla="*/ 8343900 w 10097062"/>
              <a:gd name="connsiteY8" fmla="*/ 5549900 h 5702300"/>
              <a:gd name="connsiteX9" fmla="*/ 8089900 w 10097062"/>
              <a:gd name="connsiteY9" fmla="*/ 5511800 h 5702300"/>
              <a:gd name="connsiteX10" fmla="*/ 7899400 w 10097062"/>
              <a:gd name="connsiteY10" fmla="*/ 5588000 h 5702300"/>
              <a:gd name="connsiteX11" fmla="*/ 7607300 w 10097062"/>
              <a:gd name="connsiteY11" fmla="*/ 5511800 h 5702300"/>
              <a:gd name="connsiteX12" fmla="*/ 7442200 w 10097062"/>
              <a:gd name="connsiteY12" fmla="*/ 5638800 h 5702300"/>
              <a:gd name="connsiteX13" fmla="*/ 7086600 w 10097062"/>
              <a:gd name="connsiteY13" fmla="*/ 5575300 h 5702300"/>
              <a:gd name="connsiteX14" fmla="*/ 6870700 w 10097062"/>
              <a:gd name="connsiteY14" fmla="*/ 5651500 h 5702300"/>
              <a:gd name="connsiteX15" fmla="*/ 6502400 w 10097062"/>
              <a:gd name="connsiteY15" fmla="*/ 5613400 h 5702300"/>
              <a:gd name="connsiteX16" fmla="*/ 6375400 w 10097062"/>
              <a:gd name="connsiteY16" fmla="*/ 5651500 h 5702300"/>
              <a:gd name="connsiteX17" fmla="*/ 6210300 w 10097062"/>
              <a:gd name="connsiteY17" fmla="*/ 5575300 h 5702300"/>
              <a:gd name="connsiteX18" fmla="*/ 6108700 w 10097062"/>
              <a:gd name="connsiteY18" fmla="*/ 5626100 h 5702300"/>
              <a:gd name="connsiteX19" fmla="*/ 5892800 w 10097062"/>
              <a:gd name="connsiteY19" fmla="*/ 5613400 h 5702300"/>
              <a:gd name="connsiteX20" fmla="*/ 5765800 w 10097062"/>
              <a:gd name="connsiteY20" fmla="*/ 5626100 h 5702300"/>
              <a:gd name="connsiteX21" fmla="*/ 5575300 w 10097062"/>
              <a:gd name="connsiteY21" fmla="*/ 5537200 h 5702300"/>
              <a:gd name="connsiteX22" fmla="*/ 5473700 w 10097062"/>
              <a:gd name="connsiteY22" fmla="*/ 5524500 h 5702300"/>
              <a:gd name="connsiteX23" fmla="*/ 5422900 w 10097062"/>
              <a:gd name="connsiteY23" fmla="*/ 5562600 h 5702300"/>
              <a:gd name="connsiteX24" fmla="*/ 5384800 w 10097062"/>
              <a:gd name="connsiteY24" fmla="*/ 5626100 h 5702300"/>
              <a:gd name="connsiteX25" fmla="*/ 5257800 w 10097062"/>
              <a:gd name="connsiteY25" fmla="*/ 5575300 h 5702300"/>
              <a:gd name="connsiteX26" fmla="*/ 5207000 w 10097062"/>
              <a:gd name="connsiteY26" fmla="*/ 5524500 h 5702300"/>
              <a:gd name="connsiteX27" fmla="*/ 5092700 w 10097062"/>
              <a:gd name="connsiteY27" fmla="*/ 5524500 h 5702300"/>
              <a:gd name="connsiteX28" fmla="*/ 5092700 w 10097062"/>
              <a:gd name="connsiteY28" fmla="*/ 5600700 h 5702300"/>
              <a:gd name="connsiteX29" fmla="*/ 4953000 w 10097062"/>
              <a:gd name="connsiteY29" fmla="*/ 5537200 h 5702300"/>
              <a:gd name="connsiteX30" fmla="*/ 4813300 w 10097062"/>
              <a:gd name="connsiteY30" fmla="*/ 5537200 h 5702300"/>
              <a:gd name="connsiteX31" fmla="*/ 4597400 w 10097062"/>
              <a:gd name="connsiteY31" fmla="*/ 5575300 h 5702300"/>
              <a:gd name="connsiteX32" fmla="*/ 4343400 w 10097062"/>
              <a:gd name="connsiteY32" fmla="*/ 5651500 h 5702300"/>
              <a:gd name="connsiteX33" fmla="*/ 4216400 w 10097062"/>
              <a:gd name="connsiteY33" fmla="*/ 5588000 h 5702300"/>
              <a:gd name="connsiteX34" fmla="*/ 3962400 w 10097062"/>
              <a:gd name="connsiteY34" fmla="*/ 5562600 h 5702300"/>
              <a:gd name="connsiteX35" fmla="*/ 3873500 w 10097062"/>
              <a:gd name="connsiteY35" fmla="*/ 5562600 h 5702300"/>
              <a:gd name="connsiteX36" fmla="*/ 3670300 w 10097062"/>
              <a:gd name="connsiteY36" fmla="*/ 5626100 h 5702300"/>
              <a:gd name="connsiteX37" fmla="*/ 3505200 w 10097062"/>
              <a:gd name="connsiteY37" fmla="*/ 5613400 h 5702300"/>
              <a:gd name="connsiteX38" fmla="*/ 3340100 w 10097062"/>
              <a:gd name="connsiteY38" fmla="*/ 5588000 h 5702300"/>
              <a:gd name="connsiteX39" fmla="*/ 3073400 w 10097062"/>
              <a:gd name="connsiteY39" fmla="*/ 5613400 h 5702300"/>
              <a:gd name="connsiteX40" fmla="*/ 2819400 w 10097062"/>
              <a:gd name="connsiteY40" fmla="*/ 5588000 h 5702300"/>
              <a:gd name="connsiteX41" fmla="*/ 2679700 w 10097062"/>
              <a:gd name="connsiteY41" fmla="*/ 5511800 h 5702300"/>
              <a:gd name="connsiteX42" fmla="*/ 2565400 w 10097062"/>
              <a:gd name="connsiteY42" fmla="*/ 5511800 h 5702300"/>
              <a:gd name="connsiteX43" fmla="*/ 2425700 w 10097062"/>
              <a:gd name="connsiteY43" fmla="*/ 5562600 h 5702300"/>
              <a:gd name="connsiteX44" fmla="*/ 2324100 w 10097062"/>
              <a:gd name="connsiteY44" fmla="*/ 5626100 h 5702300"/>
              <a:gd name="connsiteX45" fmla="*/ 2171700 w 10097062"/>
              <a:gd name="connsiteY45" fmla="*/ 5600700 h 5702300"/>
              <a:gd name="connsiteX46" fmla="*/ 2171700 w 10097062"/>
              <a:gd name="connsiteY46" fmla="*/ 5702300 h 5702300"/>
              <a:gd name="connsiteX47" fmla="*/ 2044700 w 10097062"/>
              <a:gd name="connsiteY47" fmla="*/ 5575300 h 5702300"/>
              <a:gd name="connsiteX48" fmla="*/ 1930400 w 10097062"/>
              <a:gd name="connsiteY48" fmla="*/ 5575300 h 5702300"/>
              <a:gd name="connsiteX49" fmla="*/ 1803400 w 10097062"/>
              <a:gd name="connsiteY49" fmla="*/ 5651500 h 5702300"/>
              <a:gd name="connsiteX50" fmla="*/ 1498600 w 10097062"/>
              <a:gd name="connsiteY50" fmla="*/ 5613400 h 5702300"/>
              <a:gd name="connsiteX51" fmla="*/ 1104900 w 10097062"/>
              <a:gd name="connsiteY51" fmla="*/ 5613400 h 5702300"/>
              <a:gd name="connsiteX52" fmla="*/ 711200 w 10097062"/>
              <a:gd name="connsiteY52" fmla="*/ 5600700 h 5702300"/>
              <a:gd name="connsiteX53" fmla="*/ 139700 w 10097062"/>
              <a:gd name="connsiteY53" fmla="*/ 5575300 h 5702300"/>
              <a:gd name="connsiteX54" fmla="*/ 0 w 10097062"/>
              <a:gd name="connsiteY54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0097062" h="5702300">
                <a:moveTo>
                  <a:pt x="0" y="0"/>
                </a:moveTo>
                <a:lnTo>
                  <a:pt x="10095747" y="25400"/>
                </a:lnTo>
                <a:cubicBezTo>
                  <a:pt x="10099980" y="1875367"/>
                  <a:pt x="10092267" y="3661833"/>
                  <a:pt x="10096500" y="5511800"/>
                </a:cubicBezTo>
                <a:lnTo>
                  <a:pt x="9906000" y="5410200"/>
                </a:lnTo>
                <a:lnTo>
                  <a:pt x="9499600" y="5537200"/>
                </a:lnTo>
                <a:lnTo>
                  <a:pt x="9105900" y="5410200"/>
                </a:lnTo>
                <a:lnTo>
                  <a:pt x="8801100" y="5537200"/>
                </a:lnTo>
                <a:lnTo>
                  <a:pt x="8572500" y="5511800"/>
                </a:lnTo>
                <a:lnTo>
                  <a:pt x="8343900" y="5549900"/>
                </a:lnTo>
                <a:lnTo>
                  <a:pt x="8089900" y="5511800"/>
                </a:lnTo>
                <a:lnTo>
                  <a:pt x="7899400" y="5588000"/>
                </a:lnTo>
                <a:lnTo>
                  <a:pt x="7607300" y="5511800"/>
                </a:lnTo>
                <a:lnTo>
                  <a:pt x="7442200" y="5638800"/>
                </a:lnTo>
                <a:lnTo>
                  <a:pt x="7086600" y="5575300"/>
                </a:lnTo>
                <a:lnTo>
                  <a:pt x="6870700" y="5651500"/>
                </a:lnTo>
                <a:lnTo>
                  <a:pt x="6502400" y="5613400"/>
                </a:lnTo>
                <a:lnTo>
                  <a:pt x="6375400" y="5651500"/>
                </a:lnTo>
                <a:lnTo>
                  <a:pt x="6210300" y="5575300"/>
                </a:lnTo>
                <a:lnTo>
                  <a:pt x="6108700" y="5626100"/>
                </a:lnTo>
                <a:lnTo>
                  <a:pt x="5892800" y="5613400"/>
                </a:lnTo>
                <a:lnTo>
                  <a:pt x="5765800" y="5626100"/>
                </a:lnTo>
                <a:lnTo>
                  <a:pt x="5575300" y="5537200"/>
                </a:lnTo>
                <a:lnTo>
                  <a:pt x="5473700" y="5524500"/>
                </a:lnTo>
                <a:lnTo>
                  <a:pt x="5422900" y="5562600"/>
                </a:lnTo>
                <a:lnTo>
                  <a:pt x="5384800" y="5626100"/>
                </a:lnTo>
                <a:lnTo>
                  <a:pt x="5257800" y="5575300"/>
                </a:lnTo>
                <a:lnTo>
                  <a:pt x="5207000" y="5524500"/>
                </a:lnTo>
                <a:lnTo>
                  <a:pt x="5092700" y="5524500"/>
                </a:lnTo>
                <a:lnTo>
                  <a:pt x="5092700" y="5600700"/>
                </a:lnTo>
                <a:lnTo>
                  <a:pt x="4953000" y="5537200"/>
                </a:lnTo>
                <a:lnTo>
                  <a:pt x="4813300" y="5537200"/>
                </a:lnTo>
                <a:lnTo>
                  <a:pt x="4597400" y="5575300"/>
                </a:lnTo>
                <a:lnTo>
                  <a:pt x="4343400" y="5651500"/>
                </a:lnTo>
                <a:lnTo>
                  <a:pt x="4216400" y="5588000"/>
                </a:lnTo>
                <a:lnTo>
                  <a:pt x="3962400" y="5562600"/>
                </a:lnTo>
                <a:lnTo>
                  <a:pt x="3873500" y="5562600"/>
                </a:lnTo>
                <a:lnTo>
                  <a:pt x="3670300" y="5626100"/>
                </a:lnTo>
                <a:lnTo>
                  <a:pt x="3505200" y="5613400"/>
                </a:lnTo>
                <a:lnTo>
                  <a:pt x="3340100" y="5588000"/>
                </a:lnTo>
                <a:lnTo>
                  <a:pt x="3073400" y="5613400"/>
                </a:lnTo>
                <a:lnTo>
                  <a:pt x="2819400" y="5588000"/>
                </a:lnTo>
                <a:lnTo>
                  <a:pt x="2679700" y="5511800"/>
                </a:lnTo>
                <a:lnTo>
                  <a:pt x="2565400" y="5511800"/>
                </a:lnTo>
                <a:lnTo>
                  <a:pt x="2425700" y="5562600"/>
                </a:lnTo>
                <a:lnTo>
                  <a:pt x="2324100" y="5626100"/>
                </a:lnTo>
                <a:lnTo>
                  <a:pt x="2171700" y="5600700"/>
                </a:lnTo>
                <a:lnTo>
                  <a:pt x="2171700" y="5702300"/>
                </a:lnTo>
                <a:lnTo>
                  <a:pt x="2044700" y="5575300"/>
                </a:lnTo>
                <a:lnTo>
                  <a:pt x="1930400" y="5575300"/>
                </a:lnTo>
                <a:lnTo>
                  <a:pt x="1803400" y="5651500"/>
                </a:lnTo>
                <a:lnTo>
                  <a:pt x="1498600" y="5613400"/>
                </a:lnTo>
                <a:lnTo>
                  <a:pt x="1104900" y="5613400"/>
                </a:lnTo>
                <a:lnTo>
                  <a:pt x="711200" y="5600700"/>
                </a:lnTo>
                <a:lnTo>
                  <a:pt x="139700" y="55753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자유형 7">
            <a:extLst>
              <a:ext uri="{FF2B5EF4-FFF2-40B4-BE49-F238E27FC236}">
                <a16:creationId xmlns:a16="http://schemas.microsoft.com/office/drawing/2014/main" id="{6C62279A-2F89-4573-9189-F6EF92C6D025}"/>
              </a:ext>
            </a:extLst>
          </p:cNvPr>
          <p:cNvSpPr/>
          <p:nvPr/>
        </p:nvSpPr>
        <p:spPr>
          <a:xfrm>
            <a:off x="115900" y="339779"/>
            <a:ext cx="1538515" cy="1785257"/>
          </a:xfrm>
          <a:custGeom>
            <a:avLst/>
            <a:gdLst>
              <a:gd name="connsiteX0" fmla="*/ 1001486 w 1538515"/>
              <a:gd name="connsiteY0" fmla="*/ 58057 h 1785257"/>
              <a:gd name="connsiteX1" fmla="*/ 0 w 1538515"/>
              <a:gd name="connsiteY1" fmla="*/ 1422400 h 1785257"/>
              <a:gd name="connsiteX2" fmla="*/ 72572 w 1538515"/>
              <a:gd name="connsiteY2" fmla="*/ 1422400 h 1785257"/>
              <a:gd name="connsiteX3" fmla="*/ 72572 w 1538515"/>
              <a:gd name="connsiteY3" fmla="*/ 1509486 h 1785257"/>
              <a:gd name="connsiteX4" fmla="*/ 159658 w 1538515"/>
              <a:gd name="connsiteY4" fmla="*/ 1509486 h 1785257"/>
              <a:gd name="connsiteX5" fmla="*/ 261258 w 1538515"/>
              <a:gd name="connsiteY5" fmla="*/ 1640114 h 1785257"/>
              <a:gd name="connsiteX6" fmla="*/ 261258 w 1538515"/>
              <a:gd name="connsiteY6" fmla="*/ 1640114 h 1785257"/>
              <a:gd name="connsiteX7" fmla="*/ 377372 w 1538515"/>
              <a:gd name="connsiteY7" fmla="*/ 1727200 h 1785257"/>
              <a:gd name="connsiteX8" fmla="*/ 449943 w 1538515"/>
              <a:gd name="connsiteY8" fmla="*/ 1712686 h 1785257"/>
              <a:gd name="connsiteX9" fmla="*/ 508000 w 1538515"/>
              <a:gd name="connsiteY9" fmla="*/ 1785257 h 1785257"/>
              <a:gd name="connsiteX10" fmla="*/ 1538515 w 1538515"/>
              <a:gd name="connsiteY10" fmla="*/ 362857 h 1785257"/>
              <a:gd name="connsiteX11" fmla="*/ 1538515 w 1538515"/>
              <a:gd name="connsiteY11" fmla="*/ 275771 h 1785257"/>
              <a:gd name="connsiteX12" fmla="*/ 1422400 w 1538515"/>
              <a:gd name="connsiteY12" fmla="*/ 246743 h 1785257"/>
              <a:gd name="connsiteX13" fmla="*/ 1407886 w 1538515"/>
              <a:gd name="connsiteY13" fmla="*/ 116114 h 1785257"/>
              <a:gd name="connsiteX14" fmla="*/ 1291772 w 1538515"/>
              <a:gd name="connsiteY14" fmla="*/ 174171 h 1785257"/>
              <a:gd name="connsiteX15" fmla="*/ 1219200 w 1538515"/>
              <a:gd name="connsiteY15" fmla="*/ 87086 h 1785257"/>
              <a:gd name="connsiteX16" fmla="*/ 1219200 w 1538515"/>
              <a:gd name="connsiteY16" fmla="*/ 87086 h 1785257"/>
              <a:gd name="connsiteX17" fmla="*/ 1175658 w 1538515"/>
              <a:gd name="connsiteY17" fmla="*/ 116114 h 1785257"/>
              <a:gd name="connsiteX18" fmla="*/ 1117600 w 1538515"/>
              <a:gd name="connsiteY18" fmla="*/ 43543 h 1785257"/>
              <a:gd name="connsiteX19" fmla="*/ 1088572 w 1538515"/>
              <a:gd name="connsiteY19" fmla="*/ 43543 h 1785257"/>
              <a:gd name="connsiteX20" fmla="*/ 1059543 w 1538515"/>
              <a:gd name="connsiteY20" fmla="*/ 0 h 1785257"/>
              <a:gd name="connsiteX21" fmla="*/ 1001486 w 1538515"/>
              <a:gd name="connsiteY21" fmla="*/ 58057 h 1785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38515" h="1785257">
                <a:moveTo>
                  <a:pt x="1001486" y="58057"/>
                </a:moveTo>
                <a:lnTo>
                  <a:pt x="0" y="1422400"/>
                </a:lnTo>
                <a:lnTo>
                  <a:pt x="72572" y="1422400"/>
                </a:lnTo>
                <a:lnTo>
                  <a:pt x="72572" y="1509486"/>
                </a:lnTo>
                <a:lnTo>
                  <a:pt x="159658" y="1509486"/>
                </a:lnTo>
                <a:lnTo>
                  <a:pt x="261258" y="1640114"/>
                </a:lnTo>
                <a:lnTo>
                  <a:pt x="261258" y="1640114"/>
                </a:lnTo>
                <a:lnTo>
                  <a:pt x="377372" y="1727200"/>
                </a:lnTo>
                <a:lnTo>
                  <a:pt x="449943" y="1712686"/>
                </a:lnTo>
                <a:lnTo>
                  <a:pt x="508000" y="1785257"/>
                </a:lnTo>
                <a:lnTo>
                  <a:pt x="1538515" y="362857"/>
                </a:lnTo>
                <a:lnTo>
                  <a:pt x="1538515" y="275771"/>
                </a:lnTo>
                <a:lnTo>
                  <a:pt x="1422400" y="246743"/>
                </a:lnTo>
                <a:lnTo>
                  <a:pt x="1407886" y="116114"/>
                </a:lnTo>
                <a:lnTo>
                  <a:pt x="1291772" y="174171"/>
                </a:lnTo>
                <a:lnTo>
                  <a:pt x="1219200" y="87086"/>
                </a:lnTo>
                <a:lnTo>
                  <a:pt x="1219200" y="87086"/>
                </a:lnTo>
                <a:lnTo>
                  <a:pt x="1175658" y="116114"/>
                </a:lnTo>
                <a:lnTo>
                  <a:pt x="1117600" y="43543"/>
                </a:lnTo>
                <a:lnTo>
                  <a:pt x="1088572" y="43543"/>
                </a:lnTo>
                <a:lnTo>
                  <a:pt x="1059543" y="0"/>
                </a:lnTo>
                <a:lnTo>
                  <a:pt x="1001486" y="58057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bandicam 2021-05-26 15-52-54-464">
            <a:hlinkClick r:id="" action="ppaction://media"/>
            <a:extLst>
              <a:ext uri="{FF2B5EF4-FFF2-40B4-BE49-F238E27FC236}">
                <a16:creationId xmlns:a16="http://schemas.microsoft.com/office/drawing/2014/main" id="{531EFB6F-0F89-459B-B609-69367AE7D1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209" y="732054"/>
            <a:ext cx="11734799" cy="594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7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5054043" y="2622625"/>
            <a:ext cx="2083914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감사합니다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en-US" altLang="ko-KR" sz="2400" b="1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819598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229</Words>
  <Application>Microsoft Office PowerPoint</Application>
  <PresentationFormat>와이드스크린</PresentationFormat>
  <Paragraphs>67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Linux Libertine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우찬희(2017180023)</cp:lastModifiedBy>
  <cp:revision>325</cp:revision>
  <dcterms:created xsi:type="dcterms:W3CDTF">2018-05-09T06:13:43Z</dcterms:created>
  <dcterms:modified xsi:type="dcterms:W3CDTF">2021-05-26T07:43:32Z</dcterms:modified>
</cp:coreProperties>
</file>

<file path=docProps/thumbnail.jpeg>
</file>